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62" r:id="rId2"/>
    <p:sldId id="264" r:id="rId3"/>
    <p:sldId id="257" r:id="rId4"/>
    <p:sldId id="258" r:id="rId5"/>
    <p:sldId id="259" r:id="rId6"/>
    <p:sldId id="265" r:id="rId7"/>
    <p:sldId id="260" r:id="rId8"/>
    <p:sldId id="266" r:id="rId9"/>
    <p:sldId id="261" r:id="rId10"/>
    <p:sldId id="263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00"/>
    <a:srgbClr val="FF0000"/>
    <a:srgbClr val="99CC00"/>
    <a:srgbClr val="FFFD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4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</a:defRPr>
            </a:lvl1pPr>
          </a:lstStyle>
          <a:p>
            <a:fld id="{52C13EED-A23E-4457-A1F6-FAA8D5EEBC9A}" type="datetime1">
              <a:rPr lang="en-US"/>
              <a:pPr/>
              <a:t>1/13/2012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</a:defRPr>
            </a:lvl1pPr>
          </a:lstStyle>
          <a:p>
            <a:fld id="{0EE71E2F-A765-44D6-BD90-D6A1CF0F1FE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9282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ＭＳ Ｐゴシック" pitchFamily="-108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71E2F-A765-44D6-BD90-D6A1CF0F1FE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71E2F-A765-44D6-BD90-D6A1CF0F1FE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71E2F-A765-44D6-BD90-D6A1CF0F1FE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65" charset="-128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9DCA4FCC-CCDB-4692-A90D-8E18B112F701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65" charset="-128"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38E29A20-440F-417A-8757-5E37AF7A43BE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65" charset="-128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8F485F75-FEAC-47F2-9803-D7F2D71C2EA3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71E2F-A765-44D6-BD90-D6A1CF0F1FE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65" charset="-128"/>
            </a:endParaRP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038086AB-E34E-454A-B29F-F655841979FC}" type="slidenum">
              <a:rPr lang="en-US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71E2F-A765-44D6-BD90-D6A1CF0F1FE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65" charset="-128"/>
            </a:endParaRP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20CE17B3-5B9E-40BF-A44E-232458C40987}" type="slidenum">
              <a:rPr lang="en-US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EC34DECC-D078-499B-894A-BD07E5F53DF1}" type="datetime1">
              <a:rPr lang="en-US"/>
              <a:pPr/>
              <a:t>1/13/2012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F057A6C8-C433-44D1-9853-A061E7B10633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57F254-7BF7-46E1-B434-2B749D0D9A71}" type="datetime1">
              <a:rPr lang="en-US"/>
              <a:pPr/>
              <a:t>1/13/2012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B6A0BC-CA08-4A0E-A02E-DCD21AEB5C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52B931-4AAE-4893-8A60-5BD7BC33F850}" type="datetime1">
              <a:rPr lang="en-US"/>
              <a:pPr/>
              <a:t>1/13/2012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72562F-1B89-4911-BE65-F0D923BC3C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820ED3-109E-4F22-9996-D931831CFB74}" type="datetime1">
              <a:rPr lang="en-US"/>
              <a:pPr/>
              <a:t>1/13/2012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635E6E-B2E8-48F4-94F0-87ECB61791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751F3FFD-D54E-4254-B667-90576BB8FE44}" type="datetime1">
              <a:rPr lang="en-US"/>
              <a:pPr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A82326C5-869B-4DAC-A596-3D6324D13D13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62938C-F8F8-4482-91AD-93D2E24F7D3F}" type="datetime1">
              <a:rPr lang="en-US"/>
              <a:pPr/>
              <a:t>1/13/2012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9176F1-D1C2-4BE8-B933-5E6E08AFAA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EF95DB-E4AA-42B7-A32C-8E841E7F1791}" type="datetime1">
              <a:rPr lang="en-US"/>
              <a:pPr/>
              <a:t>1/13/2012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050192-FCA9-497D-A161-07DCE33B2F4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216898-8EA2-4871-B893-4FD9E928D72A}" type="datetime1">
              <a:rPr lang="en-US"/>
              <a:pPr/>
              <a:t>1/13/2012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8223CF-A6BC-4973-9B02-F08E856D86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030CB5-40B0-48B6-BC63-0A3A1953352C}" type="datetime1">
              <a:rPr lang="en-US"/>
              <a:pPr/>
              <a:t>1/13/2012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915754-61B6-4002-8F4C-E26E6BBBC6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986DB0-74F4-4274-AE07-8878C330AB50}" type="datetime1">
              <a:rPr lang="en-US"/>
              <a:pPr/>
              <a:t>1/13/2012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EF5FB4-2D7B-447D-9DB8-4996D39A58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65" charset="-128"/>
            </a:endParaRPr>
          </a:p>
        </p:txBody>
      </p:sp>
      <p:sp>
        <p:nvSpPr>
          <p:cNvPr id="6" name="Right Triangle 5"/>
          <p:cNvSpPr>
            <a:spLocks noChangeArrowheads="1"/>
          </p:cNvSpPr>
          <p:nvPr/>
        </p:nvSpPr>
        <p:spPr bwMode="auto"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>
            <a:solidFill>
              <a:srgbClr val="FFFFFF"/>
            </a:solidFill>
            <a:bevel/>
            <a:headEnd/>
            <a:tailEnd/>
          </a:ln>
          <a:effectLst>
            <a:outerShdw dist="6350" dir="12899787" algn="tl" rotWithShape="0">
              <a:srgbClr val="808080">
                <a:alpha val="46999"/>
              </a:srgbClr>
            </a:outerShdw>
          </a:effectLst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onstantia" pitchFamily="-65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>
              <a:latin typeface="Constantia" pitchFamily="-65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>
              <a:latin typeface="Constantia" pitchFamily="-65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8B3BB7-0AA1-46DF-98E8-7DB667F464BF}" type="datetime1">
              <a:rPr lang="en-US"/>
              <a:pPr/>
              <a:t>1/13/2012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26917EB3-257F-4A72-B3AC-A735F22E84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>
              <a:latin typeface="Constantia" pitchFamily="-65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>
              <a:latin typeface="Constantia" pitchFamily="-65" charset="0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45C75"/>
                </a:solidFill>
                <a:latin typeface="Constantia" pitchFamily="-65" charset="0"/>
              </a:defRPr>
            </a:lvl1pPr>
          </a:lstStyle>
          <a:p>
            <a:fld id="{CE46C665-77A6-497A-BCB6-AFCC6D931003}" type="datetime1">
              <a:rPr lang="en-US"/>
              <a:pPr/>
              <a:t>1/13/2012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45C75"/>
                </a:solidFill>
                <a:latin typeface="Constantia" pitchFamily="-65" charset="0"/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45C75"/>
                </a:solidFill>
                <a:latin typeface="Constantia" pitchFamily="-65" charset="0"/>
              </a:defRPr>
            </a:lvl1pPr>
          </a:lstStyle>
          <a:p>
            <a:fld id="{5E4726D5-5C97-4A22-8EB9-450496FCD1F1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>
                <a:latin typeface="Constantia" pitchFamily="-65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>
                <a:latin typeface="Constantia" pitchFamily="-65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31" r:id="rId2"/>
    <p:sldLayoutId id="2147483740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41" r:id="rId9"/>
    <p:sldLayoutId id="2147483737" r:id="rId10"/>
    <p:sldLayoutId id="214748373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-65" charset="2"/>
        <a:buChar char=""/>
        <a:defRPr sz="26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-65" charset="2"/>
        <a:buChar char="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-65" charset="2"/>
        <a:buChar char=""/>
        <a:defRPr sz="21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-65" charset="2"/>
        <a:buChar char="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-65" charset="2"/>
        <a:buChar char="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6.wmf"/><Relationship Id="rId5" Type="http://schemas.openxmlformats.org/officeDocument/2006/relationships/image" Target="../media/image3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png"/><Relationship Id="rId5" Type="http://schemas.openxmlformats.org/officeDocument/2006/relationships/image" Target="../media/image7.wmf"/><Relationship Id="rId4" Type="http://schemas.openxmlformats.org/officeDocument/2006/relationships/oleObject" Target="../embeddings/oleObject5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9.wmf"/><Relationship Id="rId10" Type="http://schemas.openxmlformats.org/officeDocument/2006/relationships/image" Target="../media/image8.png"/><Relationship Id="rId4" Type="http://schemas.openxmlformats.org/officeDocument/2006/relationships/oleObject" Target="../embeddings/oleObject6.bin"/><Relationship Id="rId9" Type="http://schemas.openxmlformats.org/officeDocument/2006/relationships/image" Target="../media/image11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2.wmf"/><Relationship Id="rId4" Type="http://schemas.openxmlformats.org/officeDocument/2006/relationships/oleObject" Target="../embeddings/oleObject9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4.wmf"/><Relationship Id="rId12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1.bin"/><Relationship Id="rId11" Type="http://schemas.openxmlformats.org/officeDocument/2006/relationships/image" Target="../media/image16.wmf"/><Relationship Id="rId5" Type="http://schemas.openxmlformats.org/officeDocument/2006/relationships/image" Target="../media/image13.wmf"/><Relationship Id="rId10" Type="http://schemas.openxmlformats.org/officeDocument/2006/relationships/oleObject" Target="../embeddings/oleObject13.bin"/><Relationship Id="rId4" Type="http://schemas.openxmlformats.org/officeDocument/2006/relationships/oleObject" Target="../embeddings/oleObject10.bin"/><Relationship Id="rId9" Type="http://schemas.openxmlformats.org/officeDocument/2006/relationships/image" Target="../media/image15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4.bin"/><Relationship Id="rId10" Type="http://schemas.openxmlformats.org/officeDocument/2006/relationships/image" Target="../media/image22.png"/><Relationship Id="rId4" Type="http://schemas.openxmlformats.org/officeDocument/2006/relationships/image" Target="../media/image20.png"/><Relationship Id="rId9" Type="http://schemas.openxmlformats.org/officeDocument/2006/relationships/image" Target="../media/image1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Height.jpg"/>
          <p:cNvPicPr>
            <a:picLocks noChangeAspect="1"/>
          </p:cNvPicPr>
          <p:nvPr/>
        </p:nvPicPr>
        <p:blipFill>
          <a:blip r:embed="rId3" cstate="print">
            <a:lum bright="24000"/>
          </a:blip>
          <a:srcRect/>
          <a:stretch>
            <a:fillRect/>
          </a:stretch>
        </p:blipFill>
        <p:spPr bwMode="auto">
          <a:xfrm>
            <a:off x="0" y="0"/>
            <a:ext cx="9144000" cy="68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1354138"/>
          </a:xfrm>
          <a:prstGeom prst="rect">
            <a:avLst/>
          </a:prstGeom>
          <a:solidFill>
            <a:schemeClr val="bg1">
              <a:alpha val="37000"/>
            </a:schemeClr>
          </a:solidFill>
        </p:spPr>
        <p:txBody>
          <a:bodyPr>
            <a:spAutoFit/>
          </a:bodyPr>
          <a:lstStyle/>
          <a:p>
            <a:pPr algn="ctr"/>
            <a:r>
              <a:rPr lang="en-US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-65" charset="0"/>
                <a:cs typeface="Times New Roman" pitchFamily="-65" charset="0"/>
              </a:rPr>
              <a:t>Lesson 1.5: Measuring Segments</a:t>
            </a:r>
          </a:p>
          <a:p>
            <a:pPr algn="ctr"/>
            <a:r>
              <a:rPr lang="en-US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-65" charset="0"/>
                <a:cs typeface="Times New Roman" pitchFamily="-65" charset="0"/>
              </a:rPr>
              <a:t>Lesson 1.6: Measuring Angles</a:t>
            </a:r>
          </a:p>
          <a:p>
            <a:pPr algn="ctr"/>
            <a:endParaRPr lang="en-US" b="1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-65" charset="0"/>
              <a:cs typeface="Times New Roman" pitchFamily="-65" charset="0"/>
            </a:endParaRPr>
          </a:p>
        </p:txBody>
      </p:sp>
      <p:sp>
        <p:nvSpPr>
          <p:cNvPr id="14340" name="TextBox 6"/>
          <p:cNvSpPr txBox="1">
            <a:spLocks noChangeArrowheads="1"/>
          </p:cNvSpPr>
          <p:nvPr/>
        </p:nvSpPr>
        <p:spPr bwMode="auto">
          <a:xfrm>
            <a:off x="0" y="4795838"/>
            <a:ext cx="9144000" cy="2062162"/>
          </a:xfrm>
          <a:prstGeom prst="rect">
            <a:avLst/>
          </a:prstGeom>
          <a:solidFill>
            <a:schemeClr val="bg1">
              <a:alpha val="36862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latin typeface="Times New Roman" pitchFamily="-65" charset="0"/>
                <a:cs typeface="Times New Roman" pitchFamily="-65" charset="0"/>
              </a:rPr>
              <a:t>“Keep in mind that the true measure of an individual is how he treats a person who can do him absolutely no good.”</a:t>
            </a:r>
          </a:p>
          <a:p>
            <a:pPr algn="ctr"/>
            <a:r>
              <a:rPr lang="en-US" sz="3200" b="1">
                <a:latin typeface="Times New Roman" pitchFamily="-65" charset="0"/>
                <a:cs typeface="Times New Roman" pitchFamily="-65" charset="0"/>
              </a:rPr>
              <a:t>-Ann Landers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 descr="Height.jpg"/>
          <p:cNvPicPr>
            <a:picLocks noChangeAspect="1"/>
          </p:cNvPicPr>
          <p:nvPr/>
        </p:nvPicPr>
        <p:blipFill>
          <a:blip r:embed="rId3" cstate="print">
            <a:lum bright="24000"/>
          </a:blip>
          <a:srcRect/>
          <a:stretch>
            <a:fillRect/>
          </a:stretch>
        </p:blipFill>
        <p:spPr bwMode="auto">
          <a:xfrm>
            <a:off x="0" y="0"/>
            <a:ext cx="9144000" cy="68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0" y="0"/>
            <a:ext cx="9144000" cy="1354138"/>
          </a:xfrm>
          <a:prstGeom prst="rect">
            <a:avLst/>
          </a:prstGeom>
          <a:solidFill>
            <a:schemeClr val="bg1">
              <a:alpha val="37000"/>
            </a:schemeClr>
          </a:solidFill>
        </p:spPr>
        <p:txBody>
          <a:bodyPr>
            <a:spAutoFit/>
          </a:bodyPr>
          <a:lstStyle/>
          <a:p>
            <a:pPr algn="ctr"/>
            <a:r>
              <a:rPr lang="en-US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-65" charset="0"/>
                <a:cs typeface="Times New Roman" pitchFamily="-65" charset="0"/>
              </a:rPr>
              <a:t>Lesson 1.5: Measuring Segments</a:t>
            </a:r>
          </a:p>
          <a:p>
            <a:pPr algn="ctr"/>
            <a:r>
              <a:rPr lang="en-US" sz="32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-65" charset="0"/>
                <a:cs typeface="Times New Roman" pitchFamily="-65" charset="0"/>
              </a:rPr>
              <a:t>Lesson 1.6: Measuring Angles</a:t>
            </a:r>
          </a:p>
          <a:p>
            <a:pPr algn="ctr"/>
            <a:endParaRPr lang="en-US" b="1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-65" charset="0"/>
              <a:cs typeface="Times New Roman" pitchFamily="-65" charset="0"/>
            </a:endParaRPr>
          </a:p>
        </p:txBody>
      </p:sp>
      <p:sp>
        <p:nvSpPr>
          <p:cNvPr id="25604" name="TextBox 6"/>
          <p:cNvSpPr txBox="1">
            <a:spLocks noChangeArrowheads="1"/>
          </p:cNvSpPr>
          <p:nvPr/>
        </p:nvSpPr>
        <p:spPr bwMode="auto">
          <a:xfrm>
            <a:off x="0" y="4795838"/>
            <a:ext cx="9144000" cy="2062162"/>
          </a:xfrm>
          <a:prstGeom prst="rect">
            <a:avLst/>
          </a:prstGeom>
          <a:solidFill>
            <a:schemeClr val="bg1">
              <a:alpha val="36862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latin typeface="Times New Roman" pitchFamily="-65" charset="0"/>
                <a:cs typeface="Times New Roman" pitchFamily="-65" charset="0"/>
              </a:rPr>
              <a:t>“Keep in mind that the true measure of an individual is how he treats a person who can do him absolutely no good.”</a:t>
            </a:r>
          </a:p>
          <a:p>
            <a:pPr algn="ctr"/>
            <a:r>
              <a:rPr lang="en-US" sz="3200" b="1">
                <a:latin typeface="Times New Roman" pitchFamily="-65" charset="0"/>
                <a:cs typeface="Times New Roman" pitchFamily="-65" charset="0"/>
              </a:rPr>
              <a:t>-Ann Landers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1828800"/>
            <a:ext cx="9144000" cy="3200876"/>
          </a:xfrm>
          <a:prstGeom prst="rect">
            <a:avLst/>
          </a:prstGeom>
          <a:solidFill>
            <a:schemeClr val="bg1">
              <a:alpha val="37000"/>
            </a:schemeClr>
          </a:solidFill>
        </p:spPr>
        <p:txBody>
          <a:bodyPr>
            <a:spAutoFit/>
          </a:bodyPr>
          <a:lstStyle/>
          <a:p>
            <a:pPr algn="ctr"/>
            <a:r>
              <a:rPr lang="en-US" sz="4000" b="1" dirty="0" smtClean="0">
                <a:latin typeface="Times New Roman" pitchFamily="-65" charset="0"/>
                <a:cs typeface="Times New Roman" pitchFamily="-65" charset="0"/>
              </a:rPr>
              <a:t>Section 1.5 page 33: 1,2, 6-14 EVEN,</a:t>
            </a:r>
          </a:p>
          <a:p>
            <a:pPr algn="ctr"/>
            <a:r>
              <a:rPr lang="en-US" sz="4000" b="1" dirty="0" smtClean="0">
                <a:latin typeface="Times New Roman" pitchFamily="-65" charset="0"/>
                <a:cs typeface="Times New Roman" pitchFamily="-65" charset="0"/>
              </a:rPr>
              <a:t>20-23, 33, 35-37 and</a:t>
            </a:r>
          </a:p>
          <a:p>
            <a:pPr algn="ctr"/>
            <a:r>
              <a:rPr lang="en-US" sz="4000" b="1" dirty="0" smtClean="0">
                <a:latin typeface="Times New Roman" pitchFamily="-65" charset="0"/>
                <a:cs typeface="Times New Roman" pitchFamily="-65" charset="0"/>
              </a:rPr>
              <a:t>Section 1-6 page: 1-14, 20-23, 47</a:t>
            </a:r>
            <a:endParaRPr lang="en-US" sz="3200" b="1" dirty="0" smtClean="0">
              <a:latin typeface="Times New Roman" pitchFamily="-65" charset="0"/>
              <a:cs typeface="Times New Roman" pitchFamily="-65" charset="0"/>
            </a:endParaRPr>
          </a:p>
          <a:p>
            <a:pPr algn="ctr"/>
            <a:r>
              <a:rPr lang="en-US" sz="3200" dirty="0" smtClean="0">
                <a:latin typeface="Times New Roman" pitchFamily="-65" charset="0"/>
                <a:cs typeface="Times New Roman" pitchFamily="-65" charset="0"/>
              </a:rPr>
              <a:t>Terms</a:t>
            </a:r>
            <a:r>
              <a:rPr lang="en-US" sz="3200" dirty="0">
                <a:latin typeface="Times New Roman" pitchFamily="-65" charset="0"/>
                <a:cs typeface="Times New Roman" pitchFamily="-65" charset="0"/>
              </a:rPr>
              <a:t>: acute angle, obtuse angle, right angle, straight angle, congruence</a:t>
            </a:r>
          </a:p>
          <a:p>
            <a:pPr algn="ctr"/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-65" charset="0"/>
              <a:cs typeface="Times New Roman" pitchFamily="-65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0" y="0"/>
            <a:ext cx="9144000" cy="1077913"/>
          </a:xfrm>
          <a:prstGeom prst="rect">
            <a:avLst/>
          </a:prstGeom>
          <a:solidFill>
            <a:srgbClr val="94F7DC">
              <a:alpha val="61960"/>
            </a:srgbClr>
          </a:solidFill>
          <a:ln w="9525">
            <a:solidFill>
              <a:srgbClr val="55A839"/>
            </a:solidFill>
            <a:miter lim="800000"/>
            <a:headEnd/>
            <a:tailEnd/>
          </a:ln>
          <a:effectLst>
            <a:outerShdw dist="38100" dir="5400000" algn="ctr" rotWithShape="0">
              <a:srgbClr val="004531">
                <a:alpha val="48000"/>
              </a:srgbClr>
            </a:outerShdw>
          </a:effectLst>
        </p:spPr>
        <p:txBody>
          <a:bodyPr anchor="ctr">
            <a:spAutoFit/>
          </a:bodyPr>
          <a:lstStyle/>
          <a:p>
            <a:pPr algn="ctr"/>
            <a:r>
              <a:rPr lang="en-US" sz="3200" b="1">
                <a:solidFill>
                  <a:srgbClr val="000000"/>
                </a:solidFill>
                <a:latin typeface="Times New Roman" pitchFamily="-65" charset="0"/>
                <a:cs typeface="Times New Roman" pitchFamily="-65" charset="0"/>
              </a:rPr>
              <a:t>Absolute Value</a:t>
            </a:r>
          </a:p>
          <a:p>
            <a:pPr algn="ctr"/>
            <a:endParaRPr lang="en-US" sz="3200" b="1">
              <a:solidFill>
                <a:srgbClr val="000000"/>
              </a:solidFill>
              <a:latin typeface="Times New Roman" pitchFamily="-65" charset="0"/>
              <a:cs typeface="Times New Roman" pitchFamily="-65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1295400"/>
            <a:ext cx="8229600" cy="8794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>
                <a:latin typeface="Times New Roman" pitchFamily="18" charset="0"/>
                <a:ea typeface="+mn-ea"/>
                <a:cs typeface="Times New Roman" pitchFamily="18" charset="0"/>
              </a:rPr>
              <a:t>A number’s distance from zero. REMEMBER: DISTANCE IS ALWAYS POSITIVE!</a:t>
            </a:r>
          </a:p>
        </p:txBody>
      </p:sp>
      <p:graphicFrame>
        <p:nvGraphicFramePr>
          <p:cNvPr id="48143" name="Object 7"/>
          <p:cNvGraphicFramePr>
            <a:graphicFrameLocks noChangeAspect="1"/>
          </p:cNvGraphicFramePr>
          <p:nvPr/>
        </p:nvGraphicFramePr>
        <p:xfrm>
          <a:off x="838200" y="2971800"/>
          <a:ext cx="730250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5" name="Equation" r:id="rId4" imgW="393480" imgH="253800" progId="Equation.3">
                  <p:embed/>
                </p:oleObj>
              </mc:Choice>
              <mc:Fallback>
                <p:oleObj name="Equation" r:id="rId4" imgW="393480" imgH="2538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2971800"/>
                        <a:ext cx="730250" cy="471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144" name="Object 8"/>
          <p:cNvGraphicFramePr>
            <a:graphicFrameLocks noChangeAspect="1"/>
          </p:cNvGraphicFramePr>
          <p:nvPr/>
        </p:nvGraphicFramePr>
        <p:xfrm>
          <a:off x="914400" y="3733800"/>
          <a:ext cx="517525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6" name="Equation" r:id="rId6" imgW="279360" imgH="253800" progId="Equation.3">
                  <p:embed/>
                </p:oleObj>
              </mc:Choice>
              <mc:Fallback>
                <p:oleObj name="Equation" r:id="rId6" imgW="279360" imgH="2538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3733800"/>
                        <a:ext cx="517525" cy="471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145" name="Object 9"/>
          <p:cNvGraphicFramePr>
            <a:graphicFrameLocks noChangeAspect="1"/>
          </p:cNvGraphicFramePr>
          <p:nvPr/>
        </p:nvGraphicFramePr>
        <p:xfrm>
          <a:off x="871538" y="4481513"/>
          <a:ext cx="728662" cy="47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7" name="Equation" r:id="rId8" imgW="393480" imgH="253800" progId="Equation.3">
                  <p:embed/>
                </p:oleObj>
              </mc:Choice>
              <mc:Fallback>
                <p:oleObj name="Equation" r:id="rId8" imgW="393480" imgH="2538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1538" y="4481513"/>
                        <a:ext cx="728662" cy="4714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146" name="Object 10"/>
          <p:cNvGraphicFramePr>
            <a:graphicFrameLocks noChangeAspect="1"/>
          </p:cNvGraphicFramePr>
          <p:nvPr/>
        </p:nvGraphicFramePr>
        <p:xfrm>
          <a:off x="838200" y="5243513"/>
          <a:ext cx="517525" cy="47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8" name="Equation" r:id="rId10" imgW="279360" imgH="253800" progId="Equation.3">
                  <p:embed/>
                </p:oleObj>
              </mc:Choice>
              <mc:Fallback>
                <p:oleObj name="Equation" r:id="rId10" imgW="279360" imgH="2538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5243513"/>
                        <a:ext cx="517525" cy="4714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1402080" y="3047193"/>
            <a:ext cx="411481" cy="2587082"/>
            <a:chOff x="1402080" y="3047193"/>
            <a:chExt cx="411481" cy="2587082"/>
          </a:xfrm>
        </p:grpSpPr>
        <p:sp>
          <p:nvSpPr>
            <p:cNvPr id="2" name="SMARTInkAnnotation222"/>
            <p:cNvSpPr/>
            <p:nvPr/>
          </p:nvSpPr>
          <p:spPr>
            <a:xfrm>
              <a:off x="1541665" y="3047193"/>
              <a:ext cx="203288" cy="362214"/>
            </a:xfrm>
            <a:custGeom>
              <a:avLst/>
              <a:gdLst/>
              <a:ahLst/>
              <a:cxnLst/>
              <a:rect l="0" t="0" r="0" b="0"/>
              <a:pathLst>
                <a:path w="203288" h="362214">
                  <a:moveTo>
                    <a:pt x="195695" y="80273"/>
                  </a:moveTo>
                  <a:lnTo>
                    <a:pt x="195695" y="76227"/>
                  </a:lnTo>
                  <a:lnTo>
                    <a:pt x="196541" y="74189"/>
                  </a:lnTo>
                  <a:lnTo>
                    <a:pt x="202256" y="66406"/>
                  </a:lnTo>
                  <a:lnTo>
                    <a:pt x="202844" y="63386"/>
                  </a:lnTo>
                  <a:lnTo>
                    <a:pt x="203175" y="54667"/>
                  </a:lnTo>
                  <a:lnTo>
                    <a:pt x="203287" y="40596"/>
                  </a:lnTo>
                  <a:lnTo>
                    <a:pt x="201045" y="32723"/>
                  </a:lnTo>
                  <a:lnTo>
                    <a:pt x="199261" y="28253"/>
                  </a:lnTo>
                  <a:lnTo>
                    <a:pt x="196379" y="24426"/>
                  </a:lnTo>
                  <a:lnTo>
                    <a:pt x="192764" y="21028"/>
                  </a:lnTo>
                  <a:lnTo>
                    <a:pt x="188661" y="17917"/>
                  </a:lnTo>
                  <a:lnTo>
                    <a:pt x="185079" y="14996"/>
                  </a:lnTo>
                  <a:lnTo>
                    <a:pt x="178841" y="9492"/>
                  </a:lnTo>
                  <a:lnTo>
                    <a:pt x="174299" y="7685"/>
                  </a:lnTo>
                  <a:lnTo>
                    <a:pt x="168731" y="6481"/>
                  </a:lnTo>
                  <a:lnTo>
                    <a:pt x="162479" y="5678"/>
                  </a:lnTo>
                  <a:lnTo>
                    <a:pt x="155771" y="4297"/>
                  </a:lnTo>
                  <a:lnTo>
                    <a:pt x="148759" y="2529"/>
                  </a:lnTo>
                  <a:lnTo>
                    <a:pt x="141544" y="504"/>
                  </a:lnTo>
                  <a:lnTo>
                    <a:pt x="134195" y="0"/>
                  </a:lnTo>
                  <a:lnTo>
                    <a:pt x="126755" y="511"/>
                  </a:lnTo>
                  <a:lnTo>
                    <a:pt x="119255" y="1698"/>
                  </a:lnTo>
                  <a:lnTo>
                    <a:pt x="111715" y="3336"/>
                  </a:lnTo>
                  <a:lnTo>
                    <a:pt x="104148" y="5275"/>
                  </a:lnTo>
                  <a:lnTo>
                    <a:pt x="96564" y="7415"/>
                  </a:lnTo>
                  <a:lnTo>
                    <a:pt x="88121" y="10534"/>
                  </a:lnTo>
                  <a:lnTo>
                    <a:pt x="79106" y="14307"/>
                  </a:lnTo>
                  <a:lnTo>
                    <a:pt x="69709" y="18515"/>
                  </a:lnTo>
                  <a:lnTo>
                    <a:pt x="60904" y="23015"/>
                  </a:lnTo>
                  <a:lnTo>
                    <a:pt x="52495" y="27707"/>
                  </a:lnTo>
                  <a:lnTo>
                    <a:pt x="44348" y="32529"/>
                  </a:lnTo>
                  <a:lnTo>
                    <a:pt x="28523" y="42402"/>
                  </a:lnTo>
                  <a:lnTo>
                    <a:pt x="20747" y="47406"/>
                  </a:lnTo>
                  <a:lnTo>
                    <a:pt x="14716" y="52435"/>
                  </a:lnTo>
                  <a:lnTo>
                    <a:pt x="9849" y="57481"/>
                  </a:lnTo>
                  <a:lnTo>
                    <a:pt x="5758" y="62538"/>
                  </a:lnTo>
                  <a:lnTo>
                    <a:pt x="1212" y="70416"/>
                  </a:lnTo>
                  <a:lnTo>
                    <a:pt x="0" y="73701"/>
                  </a:lnTo>
                  <a:lnTo>
                    <a:pt x="38" y="77585"/>
                  </a:lnTo>
                  <a:lnTo>
                    <a:pt x="2339" y="86416"/>
                  </a:lnTo>
                  <a:lnTo>
                    <a:pt x="4984" y="89448"/>
                  </a:lnTo>
                  <a:lnTo>
                    <a:pt x="8441" y="91470"/>
                  </a:lnTo>
                  <a:lnTo>
                    <a:pt x="30202" y="98759"/>
                  </a:lnTo>
                  <a:lnTo>
                    <a:pt x="37106" y="100217"/>
                  </a:lnTo>
                  <a:lnTo>
                    <a:pt x="44249" y="101189"/>
                  </a:lnTo>
                  <a:lnTo>
                    <a:pt x="51551" y="101837"/>
                  </a:lnTo>
                  <a:lnTo>
                    <a:pt x="58959" y="101422"/>
                  </a:lnTo>
                  <a:lnTo>
                    <a:pt x="66438" y="100299"/>
                  </a:lnTo>
                  <a:lnTo>
                    <a:pt x="73963" y="98704"/>
                  </a:lnTo>
                  <a:lnTo>
                    <a:pt x="81521" y="96794"/>
                  </a:lnTo>
                  <a:lnTo>
                    <a:pt x="89099" y="94673"/>
                  </a:lnTo>
                  <a:lnTo>
                    <a:pt x="104292" y="90060"/>
                  </a:lnTo>
                  <a:lnTo>
                    <a:pt x="142360" y="77684"/>
                  </a:lnTo>
                  <a:lnTo>
                    <a:pt x="149132" y="74314"/>
                  </a:lnTo>
                  <a:lnTo>
                    <a:pt x="155339" y="70373"/>
                  </a:lnTo>
                  <a:lnTo>
                    <a:pt x="161171" y="66053"/>
                  </a:lnTo>
                  <a:lnTo>
                    <a:pt x="165906" y="62326"/>
                  </a:lnTo>
                  <a:lnTo>
                    <a:pt x="169909" y="58995"/>
                  </a:lnTo>
                  <a:lnTo>
                    <a:pt x="173424" y="55928"/>
                  </a:lnTo>
                  <a:lnTo>
                    <a:pt x="175768" y="53036"/>
                  </a:lnTo>
                  <a:lnTo>
                    <a:pt x="180431" y="42235"/>
                  </a:lnTo>
                  <a:lnTo>
                    <a:pt x="180450" y="42185"/>
                  </a:lnTo>
                  <a:lnTo>
                    <a:pt x="180454" y="46222"/>
                  </a:lnTo>
                  <a:lnTo>
                    <a:pt x="179607" y="48259"/>
                  </a:lnTo>
                  <a:lnTo>
                    <a:pt x="176409" y="52780"/>
                  </a:lnTo>
                  <a:lnTo>
                    <a:pt x="175218" y="56018"/>
                  </a:lnTo>
                  <a:lnTo>
                    <a:pt x="173894" y="64130"/>
                  </a:lnTo>
                  <a:lnTo>
                    <a:pt x="171048" y="73381"/>
                  </a:lnTo>
                  <a:lnTo>
                    <a:pt x="166961" y="83983"/>
                  </a:lnTo>
                  <a:lnTo>
                    <a:pt x="159900" y="104232"/>
                  </a:lnTo>
                  <a:lnTo>
                    <a:pt x="154950" y="118861"/>
                  </a:lnTo>
                  <a:lnTo>
                    <a:pt x="153292" y="126318"/>
                  </a:lnTo>
                  <a:lnTo>
                    <a:pt x="152186" y="133830"/>
                  </a:lnTo>
                  <a:lnTo>
                    <a:pt x="151449" y="141378"/>
                  </a:lnTo>
                  <a:lnTo>
                    <a:pt x="150958" y="148950"/>
                  </a:lnTo>
                  <a:lnTo>
                    <a:pt x="150630" y="156537"/>
                  </a:lnTo>
                  <a:lnTo>
                    <a:pt x="150266" y="172588"/>
                  </a:lnTo>
                  <a:lnTo>
                    <a:pt x="149986" y="246541"/>
                  </a:lnTo>
                  <a:lnTo>
                    <a:pt x="149136" y="254618"/>
                  </a:lnTo>
                  <a:lnTo>
                    <a:pt x="147722" y="262543"/>
                  </a:lnTo>
                  <a:lnTo>
                    <a:pt x="145933" y="270367"/>
                  </a:lnTo>
                  <a:lnTo>
                    <a:pt x="144740" y="278122"/>
                  </a:lnTo>
                  <a:lnTo>
                    <a:pt x="143945" y="285832"/>
                  </a:lnTo>
                  <a:lnTo>
                    <a:pt x="143415" y="293512"/>
                  </a:lnTo>
                  <a:lnTo>
                    <a:pt x="143062" y="301173"/>
                  </a:lnTo>
                  <a:lnTo>
                    <a:pt x="142669" y="316457"/>
                  </a:lnTo>
                  <a:lnTo>
                    <a:pt x="142355" y="362213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InkAnnotation223"/>
            <p:cNvSpPr/>
            <p:nvPr/>
          </p:nvSpPr>
          <p:spPr>
            <a:xfrm>
              <a:off x="1478280" y="3897086"/>
              <a:ext cx="280877" cy="258632"/>
            </a:xfrm>
            <a:custGeom>
              <a:avLst/>
              <a:gdLst/>
              <a:ahLst/>
              <a:cxnLst/>
              <a:rect l="0" t="0" r="0" b="0"/>
              <a:pathLst>
                <a:path w="280877" h="258632">
                  <a:moveTo>
                    <a:pt x="30480" y="7620"/>
                  </a:moveTo>
                  <a:lnTo>
                    <a:pt x="34526" y="7620"/>
                  </a:lnTo>
                  <a:lnTo>
                    <a:pt x="36564" y="6773"/>
                  </a:lnTo>
                  <a:lnTo>
                    <a:pt x="41086" y="3575"/>
                  </a:lnTo>
                  <a:lnTo>
                    <a:pt x="45171" y="2383"/>
                  </a:lnTo>
                  <a:lnTo>
                    <a:pt x="50434" y="1589"/>
                  </a:lnTo>
                  <a:lnTo>
                    <a:pt x="56483" y="1059"/>
                  </a:lnTo>
                  <a:lnTo>
                    <a:pt x="63902" y="706"/>
                  </a:lnTo>
                  <a:lnTo>
                    <a:pt x="81176" y="314"/>
                  </a:lnTo>
                  <a:lnTo>
                    <a:pt x="192460" y="0"/>
                  </a:lnTo>
                  <a:lnTo>
                    <a:pt x="194347" y="847"/>
                  </a:lnTo>
                  <a:lnTo>
                    <a:pt x="195605" y="2258"/>
                  </a:lnTo>
                  <a:lnTo>
                    <a:pt x="196443" y="4045"/>
                  </a:lnTo>
                  <a:lnTo>
                    <a:pt x="196156" y="6084"/>
                  </a:lnTo>
                  <a:lnTo>
                    <a:pt x="193578" y="10606"/>
                  </a:lnTo>
                  <a:lnTo>
                    <a:pt x="187353" y="15438"/>
                  </a:lnTo>
                  <a:lnTo>
                    <a:pt x="178942" y="20408"/>
                  </a:lnTo>
                  <a:lnTo>
                    <a:pt x="169558" y="25439"/>
                  </a:lnTo>
                  <a:lnTo>
                    <a:pt x="163839" y="28813"/>
                  </a:lnTo>
                  <a:lnTo>
                    <a:pt x="150711" y="37077"/>
                  </a:lnTo>
                  <a:lnTo>
                    <a:pt x="143654" y="40804"/>
                  </a:lnTo>
                  <a:lnTo>
                    <a:pt x="136409" y="44136"/>
                  </a:lnTo>
                  <a:lnTo>
                    <a:pt x="129040" y="47204"/>
                  </a:lnTo>
                  <a:lnTo>
                    <a:pt x="122433" y="50943"/>
                  </a:lnTo>
                  <a:lnTo>
                    <a:pt x="116335" y="55128"/>
                  </a:lnTo>
                  <a:lnTo>
                    <a:pt x="110577" y="59612"/>
                  </a:lnTo>
                  <a:lnTo>
                    <a:pt x="101921" y="66852"/>
                  </a:lnTo>
                  <a:lnTo>
                    <a:pt x="98427" y="69968"/>
                  </a:lnTo>
                  <a:lnTo>
                    <a:pt x="96098" y="72892"/>
                  </a:lnTo>
                  <a:lnTo>
                    <a:pt x="93510" y="78398"/>
                  </a:lnTo>
                  <a:lnTo>
                    <a:pt x="92360" y="85926"/>
                  </a:lnTo>
                  <a:lnTo>
                    <a:pt x="92054" y="90304"/>
                  </a:lnTo>
                  <a:lnTo>
                    <a:pt x="92696" y="94069"/>
                  </a:lnTo>
                  <a:lnTo>
                    <a:pt x="95667" y="100510"/>
                  </a:lnTo>
                  <a:lnTo>
                    <a:pt x="104325" y="108453"/>
                  </a:lnTo>
                  <a:lnTo>
                    <a:pt x="110191" y="112942"/>
                  </a:lnTo>
                  <a:lnTo>
                    <a:pt x="116640" y="116781"/>
                  </a:lnTo>
                  <a:lnTo>
                    <a:pt x="123480" y="120188"/>
                  </a:lnTo>
                  <a:lnTo>
                    <a:pt x="130580" y="123305"/>
                  </a:lnTo>
                  <a:lnTo>
                    <a:pt x="139547" y="126230"/>
                  </a:lnTo>
                  <a:lnTo>
                    <a:pt x="149758" y="129027"/>
                  </a:lnTo>
                  <a:lnTo>
                    <a:pt x="160799" y="131738"/>
                  </a:lnTo>
                  <a:lnTo>
                    <a:pt x="171546" y="135238"/>
                  </a:lnTo>
                  <a:lnTo>
                    <a:pt x="182097" y="139266"/>
                  </a:lnTo>
                  <a:lnTo>
                    <a:pt x="192518" y="143644"/>
                  </a:lnTo>
                  <a:lnTo>
                    <a:pt x="202852" y="147409"/>
                  </a:lnTo>
                  <a:lnTo>
                    <a:pt x="213128" y="150766"/>
                  </a:lnTo>
                  <a:lnTo>
                    <a:pt x="223366" y="153850"/>
                  </a:lnTo>
                  <a:lnTo>
                    <a:pt x="232730" y="157601"/>
                  </a:lnTo>
                  <a:lnTo>
                    <a:pt x="241514" y="161793"/>
                  </a:lnTo>
                  <a:lnTo>
                    <a:pt x="263753" y="173528"/>
                  </a:lnTo>
                  <a:lnTo>
                    <a:pt x="269816" y="176645"/>
                  </a:lnTo>
                  <a:lnTo>
                    <a:pt x="273857" y="179570"/>
                  </a:lnTo>
                  <a:lnTo>
                    <a:pt x="276551" y="182367"/>
                  </a:lnTo>
                  <a:lnTo>
                    <a:pt x="278348" y="185078"/>
                  </a:lnTo>
                  <a:lnTo>
                    <a:pt x="280344" y="192606"/>
                  </a:lnTo>
                  <a:lnTo>
                    <a:pt x="280876" y="196983"/>
                  </a:lnTo>
                  <a:lnTo>
                    <a:pt x="279537" y="200749"/>
                  </a:lnTo>
                  <a:lnTo>
                    <a:pt x="276952" y="204106"/>
                  </a:lnTo>
                  <a:lnTo>
                    <a:pt x="268716" y="210940"/>
                  </a:lnTo>
                  <a:lnTo>
                    <a:pt x="262964" y="215133"/>
                  </a:lnTo>
                  <a:lnTo>
                    <a:pt x="256589" y="219622"/>
                  </a:lnTo>
                  <a:lnTo>
                    <a:pt x="249800" y="223461"/>
                  </a:lnTo>
                  <a:lnTo>
                    <a:pt x="242733" y="226868"/>
                  </a:lnTo>
                  <a:lnTo>
                    <a:pt x="235482" y="229985"/>
                  </a:lnTo>
                  <a:lnTo>
                    <a:pt x="227262" y="232910"/>
                  </a:lnTo>
                  <a:lnTo>
                    <a:pt x="218395" y="235707"/>
                  </a:lnTo>
                  <a:lnTo>
                    <a:pt x="199511" y="241071"/>
                  </a:lnTo>
                  <a:lnTo>
                    <a:pt x="149709" y="253970"/>
                  </a:lnTo>
                  <a:lnTo>
                    <a:pt x="140446" y="255673"/>
                  </a:lnTo>
                  <a:lnTo>
                    <a:pt x="131731" y="256808"/>
                  </a:lnTo>
                  <a:lnTo>
                    <a:pt x="123380" y="257565"/>
                  </a:lnTo>
                  <a:lnTo>
                    <a:pt x="113580" y="258070"/>
                  </a:lnTo>
                  <a:lnTo>
                    <a:pt x="91403" y="258631"/>
                  </a:lnTo>
                  <a:lnTo>
                    <a:pt x="81255" y="257934"/>
                  </a:lnTo>
                  <a:lnTo>
                    <a:pt x="71950" y="256622"/>
                  </a:lnTo>
                  <a:lnTo>
                    <a:pt x="63207" y="254901"/>
                  </a:lnTo>
                  <a:lnTo>
                    <a:pt x="54838" y="253754"/>
                  </a:lnTo>
                  <a:lnTo>
                    <a:pt x="46719" y="252989"/>
                  </a:lnTo>
                  <a:lnTo>
                    <a:pt x="38766" y="252480"/>
                  </a:lnTo>
                  <a:lnTo>
                    <a:pt x="31771" y="251293"/>
                  </a:lnTo>
                  <a:lnTo>
                    <a:pt x="25414" y="249655"/>
                  </a:lnTo>
                  <a:lnTo>
                    <a:pt x="11135" y="244989"/>
                  </a:lnTo>
                  <a:lnTo>
                    <a:pt x="6925" y="244350"/>
                  </a:lnTo>
                  <a:lnTo>
                    <a:pt x="0" y="24384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224"/>
            <p:cNvSpPr/>
            <p:nvPr/>
          </p:nvSpPr>
          <p:spPr>
            <a:xfrm>
              <a:off x="1577509" y="4613366"/>
              <a:ext cx="175092" cy="106576"/>
            </a:xfrm>
            <a:custGeom>
              <a:avLst/>
              <a:gdLst/>
              <a:ahLst/>
              <a:cxnLst/>
              <a:rect l="0" t="0" r="0" b="0"/>
              <a:pathLst>
                <a:path w="175092" h="106576">
                  <a:moveTo>
                    <a:pt x="68411" y="0"/>
                  </a:moveTo>
                  <a:lnTo>
                    <a:pt x="64366" y="0"/>
                  </a:lnTo>
                  <a:lnTo>
                    <a:pt x="61481" y="1693"/>
                  </a:lnTo>
                  <a:lnTo>
                    <a:pt x="57864" y="4515"/>
                  </a:lnTo>
                  <a:lnTo>
                    <a:pt x="53760" y="8090"/>
                  </a:lnTo>
                  <a:lnTo>
                    <a:pt x="46942" y="14320"/>
                  </a:lnTo>
                  <a:lnTo>
                    <a:pt x="40242" y="20758"/>
                  </a:lnTo>
                  <a:lnTo>
                    <a:pt x="31621" y="29263"/>
                  </a:lnTo>
                  <a:lnTo>
                    <a:pt x="26951" y="33055"/>
                  </a:lnTo>
                  <a:lnTo>
                    <a:pt x="22144" y="36430"/>
                  </a:lnTo>
                  <a:lnTo>
                    <a:pt x="17247" y="39527"/>
                  </a:lnTo>
                  <a:lnTo>
                    <a:pt x="13135" y="42438"/>
                  </a:lnTo>
                  <a:lnTo>
                    <a:pt x="9547" y="45225"/>
                  </a:lnTo>
                  <a:lnTo>
                    <a:pt x="6308" y="47930"/>
                  </a:lnTo>
                  <a:lnTo>
                    <a:pt x="4149" y="50580"/>
                  </a:lnTo>
                  <a:lnTo>
                    <a:pt x="2710" y="53193"/>
                  </a:lnTo>
                  <a:lnTo>
                    <a:pt x="1751" y="55782"/>
                  </a:lnTo>
                  <a:lnTo>
                    <a:pt x="1111" y="59202"/>
                  </a:lnTo>
                  <a:lnTo>
                    <a:pt x="684" y="63174"/>
                  </a:lnTo>
                  <a:lnTo>
                    <a:pt x="400" y="67516"/>
                  </a:lnTo>
                  <a:lnTo>
                    <a:pt x="84" y="74598"/>
                  </a:lnTo>
                  <a:lnTo>
                    <a:pt x="0" y="77672"/>
                  </a:lnTo>
                  <a:lnTo>
                    <a:pt x="790" y="80568"/>
                  </a:lnTo>
                  <a:lnTo>
                    <a:pt x="2164" y="83345"/>
                  </a:lnTo>
                  <a:lnTo>
                    <a:pt x="3926" y="86043"/>
                  </a:lnTo>
                  <a:lnTo>
                    <a:pt x="7641" y="88689"/>
                  </a:lnTo>
                  <a:lnTo>
                    <a:pt x="12658" y="91300"/>
                  </a:lnTo>
                  <a:lnTo>
                    <a:pt x="18543" y="93886"/>
                  </a:lnTo>
                  <a:lnTo>
                    <a:pt x="24158" y="95611"/>
                  </a:lnTo>
                  <a:lnTo>
                    <a:pt x="29596" y="96760"/>
                  </a:lnTo>
                  <a:lnTo>
                    <a:pt x="34915" y="97527"/>
                  </a:lnTo>
                  <a:lnTo>
                    <a:pt x="40153" y="98885"/>
                  </a:lnTo>
                  <a:lnTo>
                    <a:pt x="45339" y="100636"/>
                  </a:lnTo>
                  <a:lnTo>
                    <a:pt x="50490" y="102651"/>
                  </a:lnTo>
                  <a:lnTo>
                    <a:pt x="57311" y="103994"/>
                  </a:lnTo>
                  <a:lnTo>
                    <a:pt x="65244" y="104889"/>
                  </a:lnTo>
                  <a:lnTo>
                    <a:pt x="73919" y="105486"/>
                  </a:lnTo>
                  <a:lnTo>
                    <a:pt x="88075" y="106149"/>
                  </a:lnTo>
                  <a:lnTo>
                    <a:pt x="100857" y="106444"/>
                  </a:lnTo>
                  <a:lnTo>
                    <a:pt x="115005" y="106575"/>
                  </a:lnTo>
                  <a:lnTo>
                    <a:pt x="121487" y="105763"/>
                  </a:lnTo>
                  <a:lnTo>
                    <a:pt x="127502" y="104375"/>
                  </a:lnTo>
                  <a:lnTo>
                    <a:pt x="133205" y="102604"/>
                  </a:lnTo>
                  <a:lnTo>
                    <a:pt x="138700" y="101423"/>
                  </a:lnTo>
                  <a:lnTo>
                    <a:pt x="144057" y="100635"/>
                  </a:lnTo>
                  <a:lnTo>
                    <a:pt x="149322" y="100110"/>
                  </a:lnTo>
                  <a:lnTo>
                    <a:pt x="153678" y="98913"/>
                  </a:lnTo>
                  <a:lnTo>
                    <a:pt x="157429" y="97269"/>
                  </a:lnTo>
                  <a:lnTo>
                    <a:pt x="160776" y="95326"/>
                  </a:lnTo>
                  <a:lnTo>
                    <a:pt x="163854" y="94030"/>
                  </a:lnTo>
                  <a:lnTo>
                    <a:pt x="166753" y="93167"/>
                  </a:lnTo>
                  <a:lnTo>
                    <a:pt x="175091" y="9144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225"/>
            <p:cNvSpPr/>
            <p:nvPr/>
          </p:nvSpPr>
          <p:spPr>
            <a:xfrm>
              <a:off x="1737360" y="4590506"/>
              <a:ext cx="76201" cy="335281"/>
            </a:xfrm>
            <a:custGeom>
              <a:avLst/>
              <a:gdLst/>
              <a:ahLst/>
              <a:cxnLst/>
              <a:rect l="0" t="0" r="0" b="0"/>
              <a:pathLst>
                <a:path w="76201" h="335281">
                  <a:moveTo>
                    <a:pt x="76200" y="0"/>
                  </a:moveTo>
                  <a:lnTo>
                    <a:pt x="76200" y="10606"/>
                  </a:lnTo>
                  <a:lnTo>
                    <a:pt x="75353" y="12150"/>
                  </a:lnTo>
                  <a:lnTo>
                    <a:pt x="73942" y="13180"/>
                  </a:lnTo>
                  <a:lnTo>
                    <a:pt x="72155" y="13867"/>
                  </a:lnTo>
                  <a:lnTo>
                    <a:pt x="70963" y="16018"/>
                  </a:lnTo>
                  <a:lnTo>
                    <a:pt x="69639" y="22924"/>
                  </a:lnTo>
                  <a:lnTo>
                    <a:pt x="68439" y="27982"/>
                  </a:lnTo>
                  <a:lnTo>
                    <a:pt x="66793" y="33895"/>
                  </a:lnTo>
                  <a:lnTo>
                    <a:pt x="62706" y="47238"/>
                  </a:lnTo>
                  <a:lnTo>
                    <a:pt x="58067" y="61634"/>
                  </a:lnTo>
                  <a:lnTo>
                    <a:pt x="56491" y="69030"/>
                  </a:lnTo>
                  <a:lnTo>
                    <a:pt x="55441" y="76500"/>
                  </a:lnTo>
                  <a:lnTo>
                    <a:pt x="54741" y="84020"/>
                  </a:lnTo>
                  <a:lnTo>
                    <a:pt x="53427" y="92420"/>
                  </a:lnTo>
                  <a:lnTo>
                    <a:pt x="51705" y="101406"/>
                  </a:lnTo>
                  <a:lnTo>
                    <a:pt x="49710" y="110785"/>
                  </a:lnTo>
                  <a:lnTo>
                    <a:pt x="48380" y="120423"/>
                  </a:lnTo>
                  <a:lnTo>
                    <a:pt x="47493" y="130235"/>
                  </a:lnTo>
                  <a:lnTo>
                    <a:pt x="46902" y="140163"/>
                  </a:lnTo>
                  <a:lnTo>
                    <a:pt x="45661" y="149323"/>
                  </a:lnTo>
                  <a:lnTo>
                    <a:pt x="43987" y="157968"/>
                  </a:lnTo>
                  <a:lnTo>
                    <a:pt x="35218" y="194140"/>
                  </a:lnTo>
                  <a:lnTo>
                    <a:pt x="33639" y="203934"/>
                  </a:lnTo>
                  <a:lnTo>
                    <a:pt x="32586" y="213850"/>
                  </a:lnTo>
                  <a:lnTo>
                    <a:pt x="31884" y="223846"/>
                  </a:lnTo>
                  <a:lnTo>
                    <a:pt x="30569" y="233051"/>
                  </a:lnTo>
                  <a:lnTo>
                    <a:pt x="28846" y="241727"/>
                  </a:lnTo>
                  <a:lnTo>
                    <a:pt x="26851" y="250052"/>
                  </a:lnTo>
                  <a:lnTo>
                    <a:pt x="24674" y="258141"/>
                  </a:lnTo>
                  <a:lnTo>
                    <a:pt x="19997" y="273903"/>
                  </a:lnTo>
                  <a:lnTo>
                    <a:pt x="12604" y="297057"/>
                  </a:lnTo>
                  <a:lnTo>
                    <a:pt x="10096" y="303871"/>
                  </a:lnTo>
                  <a:lnTo>
                    <a:pt x="7577" y="310108"/>
                  </a:lnTo>
                  <a:lnTo>
                    <a:pt x="5052" y="315958"/>
                  </a:lnTo>
                  <a:lnTo>
                    <a:pt x="3368" y="320706"/>
                  </a:lnTo>
                  <a:lnTo>
                    <a:pt x="2245" y="324717"/>
                  </a:lnTo>
                  <a:lnTo>
                    <a:pt x="0" y="33528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226"/>
            <p:cNvSpPr/>
            <p:nvPr/>
          </p:nvSpPr>
          <p:spPr>
            <a:xfrm>
              <a:off x="1402080" y="5399867"/>
              <a:ext cx="204205" cy="234408"/>
            </a:xfrm>
            <a:custGeom>
              <a:avLst/>
              <a:gdLst/>
              <a:ahLst/>
              <a:cxnLst/>
              <a:rect l="0" t="0" r="0" b="0"/>
              <a:pathLst>
                <a:path w="204205" h="234408">
                  <a:moveTo>
                    <a:pt x="22860" y="36459"/>
                  </a:moveTo>
                  <a:lnTo>
                    <a:pt x="22860" y="117866"/>
                  </a:lnTo>
                  <a:lnTo>
                    <a:pt x="23707" y="122903"/>
                  </a:lnTo>
                  <a:lnTo>
                    <a:pt x="25118" y="127955"/>
                  </a:lnTo>
                  <a:lnTo>
                    <a:pt x="33466" y="152275"/>
                  </a:lnTo>
                  <a:lnTo>
                    <a:pt x="35858" y="158543"/>
                  </a:lnTo>
                  <a:lnTo>
                    <a:pt x="38298" y="164415"/>
                  </a:lnTo>
                  <a:lnTo>
                    <a:pt x="40773" y="170022"/>
                  </a:lnTo>
                  <a:lnTo>
                    <a:pt x="45779" y="180769"/>
                  </a:lnTo>
                  <a:lnTo>
                    <a:pt x="48299" y="186006"/>
                  </a:lnTo>
                  <a:lnTo>
                    <a:pt x="51673" y="191191"/>
                  </a:lnTo>
                  <a:lnTo>
                    <a:pt x="55615" y="196340"/>
                  </a:lnTo>
                  <a:lnTo>
                    <a:pt x="59937" y="201466"/>
                  </a:lnTo>
                  <a:lnTo>
                    <a:pt x="64512" y="206577"/>
                  </a:lnTo>
                  <a:lnTo>
                    <a:pt x="74110" y="216771"/>
                  </a:lnTo>
                  <a:lnTo>
                    <a:pt x="79040" y="221013"/>
                  </a:lnTo>
                  <a:lnTo>
                    <a:pt x="84020" y="224689"/>
                  </a:lnTo>
                  <a:lnTo>
                    <a:pt x="89033" y="227985"/>
                  </a:lnTo>
                  <a:lnTo>
                    <a:pt x="94069" y="230184"/>
                  </a:lnTo>
                  <a:lnTo>
                    <a:pt x="99119" y="231649"/>
                  </a:lnTo>
                  <a:lnTo>
                    <a:pt x="104180" y="232625"/>
                  </a:lnTo>
                  <a:lnTo>
                    <a:pt x="109247" y="233276"/>
                  </a:lnTo>
                  <a:lnTo>
                    <a:pt x="114318" y="233710"/>
                  </a:lnTo>
                  <a:lnTo>
                    <a:pt x="119392" y="234001"/>
                  </a:lnTo>
                  <a:lnTo>
                    <a:pt x="129546" y="234322"/>
                  </a:lnTo>
                  <a:lnTo>
                    <a:pt x="134624" y="234407"/>
                  </a:lnTo>
                  <a:lnTo>
                    <a:pt x="139703" y="233618"/>
                  </a:lnTo>
                  <a:lnTo>
                    <a:pt x="144782" y="232245"/>
                  </a:lnTo>
                  <a:lnTo>
                    <a:pt x="149861" y="230482"/>
                  </a:lnTo>
                  <a:lnTo>
                    <a:pt x="154094" y="227614"/>
                  </a:lnTo>
                  <a:lnTo>
                    <a:pt x="157763" y="224010"/>
                  </a:lnTo>
                  <a:lnTo>
                    <a:pt x="161055" y="219912"/>
                  </a:lnTo>
                  <a:lnTo>
                    <a:pt x="164944" y="215488"/>
                  </a:lnTo>
                  <a:lnTo>
                    <a:pt x="169229" y="210845"/>
                  </a:lnTo>
                  <a:lnTo>
                    <a:pt x="173780" y="206056"/>
                  </a:lnTo>
                  <a:lnTo>
                    <a:pt x="177660" y="200324"/>
                  </a:lnTo>
                  <a:lnTo>
                    <a:pt x="181094" y="193962"/>
                  </a:lnTo>
                  <a:lnTo>
                    <a:pt x="184229" y="187181"/>
                  </a:lnTo>
                  <a:lnTo>
                    <a:pt x="187166" y="180120"/>
                  </a:lnTo>
                  <a:lnTo>
                    <a:pt x="189971" y="172873"/>
                  </a:lnTo>
                  <a:lnTo>
                    <a:pt x="195345" y="158047"/>
                  </a:lnTo>
                  <a:lnTo>
                    <a:pt x="200556" y="142992"/>
                  </a:lnTo>
                  <a:lnTo>
                    <a:pt x="202284" y="135421"/>
                  </a:lnTo>
                  <a:lnTo>
                    <a:pt x="203436" y="127833"/>
                  </a:lnTo>
                  <a:lnTo>
                    <a:pt x="204204" y="120235"/>
                  </a:lnTo>
                  <a:lnTo>
                    <a:pt x="203870" y="112629"/>
                  </a:lnTo>
                  <a:lnTo>
                    <a:pt x="202800" y="105019"/>
                  </a:lnTo>
                  <a:lnTo>
                    <a:pt x="201240" y="97406"/>
                  </a:lnTo>
                  <a:lnTo>
                    <a:pt x="199354" y="89790"/>
                  </a:lnTo>
                  <a:lnTo>
                    <a:pt x="197249" y="82173"/>
                  </a:lnTo>
                  <a:lnTo>
                    <a:pt x="195000" y="74555"/>
                  </a:lnTo>
                  <a:lnTo>
                    <a:pt x="191807" y="67783"/>
                  </a:lnTo>
                  <a:lnTo>
                    <a:pt x="187984" y="61575"/>
                  </a:lnTo>
                  <a:lnTo>
                    <a:pt x="183743" y="55743"/>
                  </a:lnTo>
                  <a:lnTo>
                    <a:pt x="180069" y="50162"/>
                  </a:lnTo>
                  <a:lnTo>
                    <a:pt x="176773" y="44747"/>
                  </a:lnTo>
                  <a:lnTo>
                    <a:pt x="173729" y="39444"/>
                  </a:lnTo>
                  <a:lnTo>
                    <a:pt x="169159" y="34215"/>
                  </a:lnTo>
                  <a:lnTo>
                    <a:pt x="163573" y="29037"/>
                  </a:lnTo>
                  <a:lnTo>
                    <a:pt x="157309" y="23891"/>
                  </a:lnTo>
                  <a:lnTo>
                    <a:pt x="151439" y="19613"/>
                  </a:lnTo>
                  <a:lnTo>
                    <a:pt x="145833" y="15915"/>
                  </a:lnTo>
                  <a:lnTo>
                    <a:pt x="140402" y="12603"/>
                  </a:lnTo>
                  <a:lnTo>
                    <a:pt x="134241" y="9548"/>
                  </a:lnTo>
                  <a:lnTo>
                    <a:pt x="127594" y="6665"/>
                  </a:lnTo>
                  <a:lnTo>
                    <a:pt x="120623" y="3896"/>
                  </a:lnTo>
                  <a:lnTo>
                    <a:pt x="113436" y="2051"/>
                  </a:lnTo>
                  <a:lnTo>
                    <a:pt x="106104" y="820"/>
                  </a:lnTo>
                  <a:lnTo>
                    <a:pt x="98676" y="0"/>
                  </a:lnTo>
                  <a:lnTo>
                    <a:pt x="92031" y="299"/>
                  </a:lnTo>
                  <a:lnTo>
                    <a:pt x="85907" y="1346"/>
                  </a:lnTo>
                  <a:lnTo>
                    <a:pt x="80131" y="2890"/>
                  </a:lnTo>
                  <a:lnTo>
                    <a:pt x="66941" y="6864"/>
                  </a:lnTo>
                  <a:lnTo>
                    <a:pt x="59867" y="9109"/>
                  </a:lnTo>
                  <a:lnTo>
                    <a:pt x="53458" y="12299"/>
                  </a:lnTo>
                  <a:lnTo>
                    <a:pt x="47492" y="16119"/>
                  </a:lnTo>
                  <a:lnTo>
                    <a:pt x="41822" y="20359"/>
                  </a:lnTo>
                  <a:lnTo>
                    <a:pt x="36348" y="25725"/>
                  </a:lnTo>
                  <a:lnTo>
                    <a:pt x="31005" y="31843"/>
                  </a:lnTo>
                  <a:lnTo>
                    <a:pt x="25750" y="38462"/>
                  </a:lnTo>
                  <a:lnTo>
                    <a:pt x="21400" y="44568"/>
                  </a:lnTo>
                  <a:lnTo>
                    <a:pt x="17654" y="50331"/>
                  </a:lnTo>
                  <a:lnTo>
                    <a:pt x="14309" y="55867"/>
                  </a:lnTo>
                  <a:lnTo>
                    <a:pt x="11233" y="61251"/>
                  </a:lnTo>
                  <a:lnTo>
                    <a:pt x="0" y="82179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0" y="0"/>
            <a:ext cx="9144000" cy="1077913"/>
          </a:xfrm>
          <a:prstGeom prst="rect">
            <a:avLst/>
          </a:prstGeom>
          <a:solidFill>
            <a:srgbClr val="94F7DC">
              <a:alpha val="61960"/>
            </a:srgbClr>
          </a:solidFill>
          <a:ln w="9525">
            <a:solidFill>
              <a:srgbClr val="55A839"/>
            </a:solidFill>
            <a:miter lim="800000"/>
            <a:headEnd/>
            <a:tailEnd/>
          </a:ln>
          <a:effectLst>
            <a:outerShdw dist="38100" dir="5400000" algn="ctr" rotWithShape="0">
              <a:srgbClr val="004531">
                <a:alpha val="48000"/>
              </a:srgbClr>
            </a:outerShdw>
          </a:effectLst>
        </p:spPr>
        <p:txBody>
          <a:bodyPr anchor="ctr">
            <a:spAutoFit/>
          </a:bodyPr>
          <a:lstStyle/>
          <a:p>
            <a:pPr algn="ctr"/>
            <a:r>
              <a:rPr lang="en-US" sz="3200" b="1">
                <a:solidFill>
                  <a:srgbClr val="000000"/>
                </a:solidFill>
                <a:latin typeface="Times New Roman" pitchFamily="-65" charset="0"/>
                <a:cs typeface="Times New Roman" pitchFamily="-65" charset="0"/>
              </a:rPr>
              <a:t>Postulate 1-5</a:t>
            </a:r>
          </a:p>
          <a:p>
            <a:pPr algn="ctr"/>
            <a:endParaRPr lang="en-US" sz="3200" b="1">
              <a:solidFill>
                <a:srgbClr val="000000"/>
              </a:solidFill>
              <a:latin typeface="Times New Roman" pitchFamily="-65" charset="0"/>
              <a:cs typeface="Times New Roman" pitchFamily="-65" charset="0"/>
            </a:endParaRPr>
          </a:p>
        </p:txBody>
      </p:sp>
      <p:sp>
        <p:nvSpPr>
          <p:cNvPr id="15363" name="TextBox 18"/>
          <p:cNvSpPr txBox="1">
            <a:spLocks noChangeArrowheads="1"/>
          </p:cNvSpPr>
          <p:nvPr/>
        </p:nvSpPr>
        <p:spPr bwMode="auto">
          <a:xfrm>
            <a:off x="228600" y="1143000"/>
            <a:ext cx="8686800" cy="1225550"/>
          </a:xfrm>
          <a:prstGeom prst="rect">
            <a:avLst/>
          </a:prstGeom>
          <a:solidFill>
            <a:srgbClr val="FFFF75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Times New Roman" pitchFamily="-65" charset="0"/>
                <a:cs typeface="Times New Roman" pitchFamily="-65" charset="0"/>
              </a:rPr>
              <a:t>The Ruler Postulate: </a:t>
            </a:r>
            <a:r>
              <a:rPr lang="en-US" sz="2400">
                <a:latin typeface="Times New Roman" pitchFamily="-65" charset="0"/>
                <a:cs typeface="Times New Roman" pitchFamily="-65" charset="0"/>
              </a:rPr>
              <a:t>The distance between points on a number line (or on a ruler) is the absolute value of their difference.</a:t>
            </a:r>
          </a:p>
          <a:p>
            <a:r>
              <a:rPr lang="en-US" sz="2400">
                <a:latin typeface="Times New Roman" pitchFamily="-65" charset="0"/>
                <a:cs typeface="Times New Roman" pitchFamily="-65" charset="0"/>
              </a:rPr>
              <a:t>Remember: Distance is always positive!</a:t>
            </a: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228600" y="2362200"/>
            <a:ext cx="8686800" cy="246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Times New Roman" pitchFamily="-65" charset="0"/>
              </a:rPr>
              <a:t>The distance between </a:t>
            </a:r>
            <a:r>
              <a:rPr lang="en-US" sz="2400" i="1">
                <a:latin typeface="Times New Roman" pitchFamily="-65" charset="0"/>
              </a:rPr>
              <a:t>A </a:t>
            </a:r>
            <a:r>
              <a:rPr lang="en-US" sz="2400">
                <a:latin typeface="Times New Roman" pitchFamily="-65" charset="0"/>
              </a:rPr>
              <a:t>and </a:t>
            </a:r>
            <a:r>
              <a:rPr lang="en-US" sz="2400" i="1">
                <a:latin typeface="Times New Roman" pitchFamily="-65" charset="0"/>
              </a:rPr>
              <a:t>B</a:t>
            </a:r>
            <a:r>
              <a:rPr lang="en-US" sz="2400">
                <a:latin typeface="Times New Roman" pitchFamily="-65" charset="0"/>
              </a:rPr>
              <a:t>, or the length of       , is written as </a:t>
            </a:r>
            <a:r>
              <a:rPr lang="en-US" sz="2400" i="1">
                <a:latin typeface="Times New Roman" pitchFamily="-65" charset="0"/>
              </a:rPr>
              <a:t>AB</a:t>
            </a:r>
            <a:r>
              <a:rPr lang="en-US" sz="2400">
                <a:latin typeface="Times New Roman" pitchFamily="-65" charset="0"/>
              </a:rPr>
              <a:t> (no line above the letters!)  </a:t>
            </a:r>
          </a:p>
          <a:p>
            <a:pPr>
              <a:spcBef>
                <a:spcPct val="50000"/>
              </a:spcBef>
            </a:pPr>
            <a:r>
              <a:rPr lang="en-US" sz="2400">
                <a:latin typeface="Times New Roman" pitchFamily="-65" charset="0"/>
              </a:rPr>
              <a:t>Ex: 1.  Find </a:t>
            </a:r>
            <a:r>
              <a:rPr lang="en-US" sz="2400" i="1">
                <a:latin typeface="Times New Roman" pitchFamily="-65" charset="0"/>
              </a:rPr>
              <a:t>DE</a:t>
            </a:r>
          </a:p>
          <a:p>
            <a:pPr>
              <a:spcBef>
                <a:spcPct val="50000"/>
              </a:spcBef>
            </a:pPr>
            <a:r>
              <a:rPr lang="en-US" sz="2400" i="1">
                <a:latin typeface="Times New Roman" pitchFamily="-65" charset="0"/>
              </a:rPr>
              <a:t>       </a:t>
            </a:r>
            <a:r>
              <a:rPr lang="en-US" sz="2400">
                <a:latin typeface="Times New Roman" pitchFamily="-65" charset="0"/>
              </a:rPr>
              <a:t>2.  Find </a:t>
            </a:r>
            <a:r>
              <a:rPr lang="en-US" sz="2400" i="1">
                <a:latin typeface="Times New Roman" pitchFamily="-65" charset="0"/>
              </a:rPr>
              <a:t>CE</a:t>
            </a:r>
            <a:endParaRPr lang="en-US" sz="2400">
              <a:latin typeface="Times New Roman" pitchFamily="-65" charset="0"/>
            </a:endParaRPr>
          </a:p>
          <a:p>
            <a:pPr>
              <a:spcBef>
                <a:spcPct val="50000"/>
              </a:spcBef>
            </a:pPr>
            <a:r>
              <a:rPr lang="en-US" sz="2400">
                <a:latin typeface="Times New Roman" pitchFamily="-65" charset="0"/>
              </a:rPr>
              <a:t>       3.  Find </a:t>
            </a:r>
            <a:r>
              <a:rPr lang="en-US" sz="2400" i="1">
                <a:latin typeface="Times New Roman" pitchFamily="-65" charset="0"/>
              </a:rPr>
              <a:t>AC</a:t>
            </a:r>
            <a:endParaRPr lang="en-US" sz="2400">
              <a:latin typeface="Times New Roman" pitchFamily="-65" charset="0"/>
            </a:endParaRPr>
          </a:p>
        </p:txBody>
      </p:sp>
      <p:graphicFrame>
        <p:nvGraphicFramePr>
          <p:cNvPr id="15371" name="Object 11"/>
          <p:cNvGraphicFramePr>
            <a:graphicFrameLocks noChangeAspect="1"/>
          </p:cNvGraphicFramePr>
          <p:nvPr/>
        </p:nvGraphicFramePr>
        <p:xfrm>
          <a:off x="6096000" y="2438400"/>
          <a:ext cx="444500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4" name="Equation" r:id="rId4" imgW="444240" imgH="317160" progId="Equation.3">
                  <p:embed/>
                </p:oleObj>
              </mc:Choice>
              <mc:Fallback>
                <p:oleObj name="Equation" r:id="rId4" imgW="444240" imgH="31716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2438400"/>
                        <a:ext cx="444500" cy="31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372" name="Picture 12"/>
          <p:cNvPicPr>
            <a:picLocks noChangeAspect="1" noChangeArrowheads="1"/>
          </p:cNvPicPr>
          <p:nvPr/>
        </p:nvPicPr>
        <p:blipFill>
          <a:blip r:embed="rId6" cstate="print"/>
          <a:srcRect l="2222" t="38518" r="10001" b="22963"/>
          <a:stretch>
            <a:fillRect/>
          </a:stretch>
        </p:blipFill>
        <p:spPr bwMode="auto">
          <a:xfrm>
            <a:off x="1524000" y="4953000"/>
            <a:ext cx="6019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2" name="Group 11"/>
          <p:cNvGrpSpPr/>
          <p:nvPr/>
        </p:nvGrpSpPr>
        <p:grpSpPr>
          <a:xfrm>
            <a:off x="2339340" y="3401797"/>
            <a:ext cx="815341" cy="1386830"/>
            <a:chOff x="2339340" y="3401797"/>
            <a:chExt cx="815341" cy="1386830"/>
          </a:xfrm>
        </p:grpSpPr>
        <p:sp>
          <p:nvSpPr>
            <p:cNvPr id="2" name="SMARTInkAnnotation212"/>
            <p:cNvSpPr/>
            <p:nvPr/>
          </p:nvSpPr>
          <p:spPr>
            <a:xfrm>
              <a:off x="2354580" y="3508466"/>
              <a:ext cx="167641" cy="7621"/>
            </a:xfrm>
            <a:custGeom>
              <a:avLst/>
              <a:gdLst/>
              <a:ahLst/>
              <a:cxnLst/>
              <a:rect l="0" t="0" r="0" b="0"/>
              <a:pathLst>
                <a:path w="167641" h="7621">
                  <a:moveTo>
                    <a:pt x="0" y="7620"/>
                  </a:moveTo>
                  <a:lnTo>
                    <a:pt x="26223" y="7620"/>
                  </a:lnTo>
                  <a:lnTo>
                    <a:pt x="31875" y="6773"/>
                  </a:lnTo>
                  <a:lnTo>
                    <a:pt x="37337" y="5362"/>
                  </a:lnTo>
                  <a:lnTo>
                    <a:pt x="42671" y="3575"/>
                  </a:lnTo>
                  <a:lnTo>
                    <a:pt x="49614" y="2383"/>
                  </a:lnTo>
                  <a:lnTo>
                    <a:pt x="57630" y="1588"/>
                  </a:lnTo>
                  <a:lnTo>
                    <a:pt x="66360" y="1059"/>
                  </a:lnTo>
                  <a:lnTo>
                    <a:pt x="82833" y="471"/>
                  </a:lnTo>
                  <a:lnTo>
                    <a:pt x="114105" y="92"/>
                  </a:lnTo>
                  <a:lnTo>
                    <a:pt x="16764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InkAnnotation213"/>
            <p:cNvSpPr/>
            <p:nvPr/>
          </p:nvSpPr>
          <p:spPr>
            <a:xfrm>
              <a:off x="2347053" y="3569426"/>
              <a:ext cx="175168" cy="7621"/>
            </a:xfrm>
            <a:custGeom>
              <a:avLst/>
              <a:gdLst/>
              <a:ahLst/>
              <a:cxnLst/>
              <a:rect l="0" t="0" r="0" b="0"/>
              <a:pathLst>
                <a:path w="175168" h="7621">
                  <a:moveTo>
                    <a:pt x="7527" y="0"/>
                  </a:moveTo>
                  <a:lnTo>
                    <a:pt x="0" y="0"/>
                  </a:lnTo>
                  <a:lnTo>
                    <a:pt x="2206" y="2258"/>
                  </a:lnTo>
                  <a:lnTo>
                    <a:pt x="3980" y="4045"/>
                  </a:lnTo>
                  <a:lnTo>
                    <a:pt x="6009" y="5237"/>
                  </a:lnTo>
                  <a:lnTo>
                    <a:pt x="8209" y="6031"/>
                  </a:lnTo>
                  <a:lnTo>
                    <a:pt x="10522" y="6560"/>
                  </a:lnTo>
                  <a:lnTo>
                    <a:pt x="14603" y="6914"/>
                  </a:lnTo>
                  <a:lnTo>
                    <a:pt x="19864" y="7149"/>
                  </a:lnTo>
                  <a:lnTo>
                    <a:pt x="33330" y="7411"/>
                  </a:lnTo>
                  <a:lnTo>
                    <a:pt x="175167" y="762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214"/>
            <p:cNvSpPr/>
            <p:nvPr/>
          </p:nvSpPr>
          <p:spPr>
            <a:xfrm>
              <a:off x="2788920" y="3401797"/>
              <a:ext cx="365761" cy="278679"/>
            </a:xfrm>
            <a:custGeom>
              <a:avLst/>
              <a:gdLst/>
              <a:ahLst/>
              <a:cxnLst/>
              <a:rect l="0" t="0" r="0" b="0"/>
              <a:pathLst>
                <a:path w="365761" h="278679">
                  <a:moveTo>
                    <a:pt x="0" y="68569"/>
                  </a:moveTo>
                  <a:lnTo>
                    <a:pt x="0" y="62008"/>
                  </a:lnTo>
                  <a:lnTo>
                    <a:pt x="847" y="61655"/>
                  </a:lnTo>
                  <a:lnTo>
                    <a:pt x="4045" y="61263"/>
                  </a:lnTo>
                  <a:lnTo>
                    <a:pt x="5237" y="59465"/>
                  </a:lnTo>
                  <a:lnTo>
                    <a:pt x="6561" y="52951"/>
                  </a:lnTo>
                  <a:lnTo>
                    <a:pt x="8607" y="49690"/>
                  </a:lnTo>
                  <a:lnTo>
                    <a:pt x="15397" y="43810"/>
                  </a:lnTo>
                  <a:lnTo>
                    <a:pt x="26316" y="38374"/>
                  </a:lnTo>
                  <a:lnTo>
                    <a:pt x="32784" y="35739"/>
                  </a:lnTo>
                  <a:lnTo>
                    <a:pt x="38790" y="33135"/>
                  </a:lnTo>
                  <a:lnTo>
                    <a:pt x="49978" y="27985"/>
                  </a:lnTo>
                  <a:lnTo>
                    <a:pt x="57025" y="25426"/>
                  </a:lnTo>
                  <a:lnTo>
                    <a:pt x="65111" y="22874"/>
                  </a:lnTo>
                  <a:lnTo>
                    <a:pt x="83125" y="17780"/>
                  </a:lnTo>
                  <a:lnTo>
                    <a:pt x="132323" y="5070"/>
                  </a:lnTo>
                  <a:lnTo>
                    <a:pt x="143249" y="3377"/>
                  </a:lnTo>
                  <a:lnTo>
                    <a:pt x="154766" y="2247"/>
                  </a:lnTo>
                  <a:lnTo>
                    <a:pt x="166677" y="1494"/>
                  </a:lnTo>
                  <a:lnTo>
                    <a:pt x="188943" y="658"/>
                  </a:lnTo>
                  <a:lnTo>
                    <a:pt x="226788" y="121"/>
                  </a:lnTo>
                  <a:lnTo>
                    <a:pt x="266071" y="0"/>
                  </a:lnTo>
                  <a:lnTo>
                    <a:pt x="269667" y="843"/>
                  </a:lnTo>
                  <a:lnTo>
                    <a:pt x="280157" y="6550"/>
                  </a:lnTo>
                  <a:lnTo>
                    <a:pt x="279905" y="7750"/>
                  </a:lnTo>
                  <a:lnTo>
                    <a:pt x="277366" y="11340"/>
                  </a:lnTo>
                  <a:lnTo>
                    <a:pt x="271159" y="18016"/>
                  </a:lnTo>
                  <a:lnTo>
                    <a:pt x="267132" y="22167"/>
                  </a:lnTo>
                  <a:lnTo>
                    <a:pt x="261061" y="26628"/>
                  </a:lnTo>
                  <a:lnTo>
                    <a:pt x="253627" y="31295"/>
                  </a:lnTo>
                  <a:lnTo>
                    <a:pt x="245285" y="36099"/>
                  </a:lnTo>
                  <a:lnTo>
                    <a:pt x="237183" y="40996"/>
                  </a:lnTo>
                  <a:lnTo>
                    <a:pt x="221408" y="50952"/>
                  </a:lnTo>
                  <a:lnTo>
                    <a:pt x="212799" y="55978"/>
                  </a:lnTo>
                  <a:lnTo>
                    <a:pt x="203673" y="61021"/>
                  </a:lnTo>
                  <a:lnTo>
                    <a:pt x="194202" y="66077"/>
                  </a:lnTo>
                  <a:lnTo>
                    <a:pt x="172390" y="78468"/>
                  </a:lnTo>
                  <a:lnTo>
                    <a:pt x="160647" y="85328"/>
                  </a:lnTo>
                  <a:lnTo>
                    <a:pt x="149431" y="92442"/>
                  </a:lnTo>
                  <a:lnTo>
                    <a:pt x="138568" y="99724"/>
                  </a:lnTo>
                  <a:lnTo>
                    <a:pt x="117466" y="114589"/>
                  </a:lnTo>
                  <a:lnTo>
                    <a:pt x="96798" y="129662"/>
                  </a:lnTo>
                  <a:lnTo>
                    <a:pt x="88239" y="137238"/>
                  </a:lnTo>
                  <a:lnTo>
                    <a:pt x="80840" y="144828"/>
                  </a:lnTo>
                  <a:lnTo>
                    <a:pt x="74213" y="152428"/>
                  </a:lnTo>
                  <a:lnTo>
                    <a:pt x="68102" y="159188"/>
                  </a:lnTo>
                  <a:lnTo>
                    <a:pt x="56796" y="171215"/>
                  </a:lnTo>
                  <a:lnTo>
                    <a:pt x="53104" y="177640"/>
                  </a:lnTo>
                  <a:lnTo>
                    <a:pt x="50643" y="184463"/>
                  </a:lnTo>
                  <a:lnTo>
                    <a:pt x="49002" y="191551"/>
                  </a:lnTo>
                  <a:lnTo>
                    <a:pt x="47908" y="197970"/>
                  </a:lnTo>
                  <a:lnTo>
                    <a:pt x="47179" y="203943"/>
                  </a:lnTo>
                  <a:lnTo>
                    <a:pt x="46692" y="209619"/>
                  </a:lnTo>
                  <a:lnTo>
                    <a:pt x="47215" y="214249"/>
                  </a:lnTo>
                  <a:lnTo>
                    <a:pt x="48410" y="218182"/>
                  </a:lnTo>
                  <a:lnTo>
                    <a:pt x="50054" y="221651"/>
                  </a:lnTo>
                  <a:lnTo>
                    <a:pt x="56395" y="230020"/>
                  </a:lnTo>
                  <a:lnTo>
                    <a:pt x="60457" y="234623"/>
                  </a:lnTo>
                  <a:lnTo>
                    <a:pt x="65705" y="239385"/>
                  </a:lnTo>
                  <a:lnTo>
                    <a:pt x="71743" y="244253"/>
                  </a:lnTo>
                  <a:lnTo>
                    <a:pt x="78309" y="249191"/>
                  </a:lnTo>
                  <a:lnTo>
                    <a:pt x="85226" y="253331"/>
                  </a:lnTo>
                  <a:lnTo>
                    <a:pt x="92377" y="256937"/>
                  </a:lnTo>
                  <a:lnTo>
                    <a:pt x="99685" y="260188"/>
                  </a:lnTo>
                  <a:lnTo>
                    <a:pt x="108790" y="262355"/>
                  </a:lnTo>
                  <a:lnTo>
                    <a:pt x="119093" y="263799"/>
                  </a:lnTo>
                  <a:lnTo>
                    <a:pt x="130196" y="264763"/>
                  </a:lnTo>
                  <a:lnTo>
                    <a:pt x="141830" y="266251"/>
                  </a:lnTo>
                  <a:lnTo>
                    <a:pt x="153820" y="268090"/>
                  </a:lnTo>
                  <a:lnTo>
                    <a:pt x="166047" y="270163"/>
                  </a:lnTo>
                  <a:lnTo>
                    <a:pt x="179278" y="271545"/>
                  </a:lnTo>
                  <a:lnTo>
                    <a:pt x="193178" y="272466"/>
                  </a:lnTo>
                  <a:lnTo>
                    <a:pt x="221324" y="273490"/>
                  </a:lnTo>
                  <a:lnTo>
                    <a:pt x="273886" y="274147"/>
                  </a:lnTo>
                  <a:lnTo>
                    <a:pt x="286731" y="274201"/>
                  </a:lnTo>
                  <a:lnTo>
                    <a:pt x="297834" y="275084"/>
                  </a:lnTo>
                  <a:lnTo>
                    <a:pt x="307776" y="276518"/>
                  </a:lnTo>
                  <a:lnTo>
                    <a:pt x="316944" y="278322"/>
                  </a:lnTo>
                  <a:lnTo>
                    <a:pt x="324749" y="278678"/>
                  </a:lnTo>
                  <a:lnTo>
                    <a:pt x="331647" y="278068"/>
                  </a:lnTo>
                  <a:lnTo>
                    <a:pt x="337937" y="276815"/>
                  </a:lnTo>
                  <a:lnTo>
                    <a:pt x="343825" y="275980"/>
                  </a:lnTo>
                  <a:lnTo>
                    <a:pt x="354882" y="275051"/>
                  </a:lnTo>
                  <a:lnTo>
                    <a:pt x="365760" y="274308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215"/>
            <p:cNvSpPr/>
            <p:nvPr/>
          </p:nvSpPr>
          <p:spPr>
            <a:xfrm>
              <a:off x="2407920" y="4034246"/>
              <a:ext cx="160021" cy="7621"/>
            </a:xfrm>
            <a:custGeom>
              <a:avLst/>
              <a:gdLst/>
              <a:ahLst/>
              <a:cxnLst/>
              <a:rect l="0" t="0" r="0" b="0"/>
              <a:pathLst>
                <a:path w="160021" h="7621">
                  <a:moveTo>
                    <a:pt x="0" y="7620"/>
                  </a:moveTo>
                  <a:lnTo>
                    <a:pt x="4046" y="7620"/>
                  </a:lnTo>
                  <a:lnTo>
                    <a:pt x="6930" y="6774"/>
                  </a:lnTo>
                  <a:lnTo>
                    <a:pt x="10547" y="5362"/>
                  </a:lnTo>
                  <a:lnTo>
                    <a:pt x="14652" y="3575"/>
                  </a:lnTo>
                  <a:lnTo>
                    <a:pt x="18234" y="2383"/>
                  </a:lnTo>
                  <a:lnTo>
                    <a:pt x="21470" y="1589"/>
                  </a:lnTo>
                  <a:lnTo>
                    <a:pt x="24473" y="1059"/>
                  </a:lnTo>
                  <a:lnTo>
                    <a:pt x="29016" y="706"/>
                  </a:lnTo>
                  <a:lnTo>
                    <a:pt x="34584" y="471"/>
                  </a:lnTo>
                  <a:lnTo>
                    <a:pt x="47544" y="209"/>
                  </a:lnTo>
                  <a:lnTo>
                    <a:pt x="16002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216"/>
            <p:cNvSpPr/>
            <p:nvPr/>
          </p:nvSpPr>
          <p:spPr>
            <a:xfrm>
              <a:off x="2346960" y="4118066"/>
              <a:ext cx="129541" cy="7621"/>
            </a:xfrm>
            <a:custGeom>
              <a:avLst/>
              <a:gdLst/>
              <a:ahLst/>
              <a:cxnLst/>
              <a:rect l="0" t="0" r="0" b="0"/>
              <a:pathLst>
                <a:path w="129541" h="7621">
                  <a:moveTo>
                    <a:pt x="0" y="0"/>
                  </a:moveTo>
                  <a:lnTo>
                    <a:pt x="6561" y="0"/>
                  </a:lnTo>
                  <a:lnTo>
                    <a:pt x="7760" y="846"/>
                  </a:lnTo>
                  <a:lnTo>
                    <a:pt x="9407" y="2257"/>
                  </a:lnTo>
                  <a:lnTo>
                    <a:pt x="11352" y="4045"/>
                  </a:lnTo>
                  <a:lnTo>
                    <a:pt x="13494" y="5237"/>
                  </a:lnTo>
                  <a:lnTo>
                    <a:pt x="15769" y="6031"/>
                  </a:lnTo>
                  <a:lnTo>
                    <a:pt x="18133" y="6561"/>
                  </a:lnTo>
                  <a:lnTo>
                    <a:pt x="23095" y="6914"/>
                  </a:lnTo>
                  <a:lnTo>
                    <a:pt x="29790" y="7149"/>
                  </a:lnTo>
                  <a:lnTo>
                    <a:pt x="60824" y="7527"/>
                  </a:lnTo>
                  <a:lnTo>
                    <a:pt x="129540" y="762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217"/>
            <p:cNvSpPr/>
            <p:nvPr/>
          </p:nvSpPr>
          <p:spPr>
            <a:xfrm>
              <a:off x="2758581" y="3919946"/>
              <a:ext cx="144640" cy="114301"/>
            </a:xfrm>
            <a:custGeom>
              <a:avLst/>
              <a:gdLst/>
              <a:ahLst/>
              <a:cxnLst/>
              <a:rect l="0" t="0" r="0" b="0"/>
              <a:pathLst>
                <a:path w="144640" h="114301">
                  <a:moveTo>
                    <a:pt x="83679" y="0"/>
                  </a:moveTo>
                  <a:lnTo>
                    <a:pt x="65546" y="18133"/>
                  </a:lnTo>
                  <a:lnTo>
                    <a:pt x="63124" y="21402"/>
                  </a:lnTo>
                  <a:lnTo>
                    <a:pt x="60662" y="25275"/>
                  </a:lnTo>
                  <a:lnTo>
                    <a:pt x="58174" y="29550"/>
                  </a:lnTo>
                  <a:lnTo>
                    <a:pt x="54823" y="33246"/>
                  </a:lnTo>
                  <a:lnTo>
                    <a:pt x="50895" y="36558"/>
                  </a:lnTo>
                  <a:lnTo>
                    <a:pt x="46583" y="39612"/>
                  </a:lnTo>
                  <a:lnTo>
                    <a:pt x="42862" y="42495"/>
                  </a:lnTo>
                  <a:lnTo>
                    <a:pt x="39534" y="45263"/>
                  </a:lnTo>
                  <a:lnTo>
                    <a:pt x="36469" y="47956"/>
                  </a:lnTo>
                  <a:lnTo>
                    <a:pt x="32732" y="51444"/>
                  </a:lnTo>
                  <a:lnTo>
                    <a:pt x="16826" y="66951"/>
                  </a:lnTo>
                  <a:lnTo>
                    <a:pt x="5280" y="78418"/>
                  </a:lnTo>
                  <a:lnTo>
                    <a:pt x="3473" y="81066"/>
                  </a:lnTo>
                  <a:lnTo>
                    <a:pt x="2269" y="83677"/>
                  </a:lnTo>
                  <a:lnTo>
                    <a:pt x="1465" y="86265"/>
                  </a:lnTo>
                  <a:lnTo>
                    <a:pt x="930" y="88836"/>
                  </a:lnTo>
                  <a:lnTo>
                    <a:pt x="573" y="91397"/>
                  </a:lnTo>
                  <a:lnTo>
                    <a:pt x="335" y="93951"/>
                  </a:lnTo>
                  <a:lnTo>
                    <a:pt x="177" y="96501"/>
                  </a:lnTo>
                  <a:lnTo>
                    <a:pt x="0" y="101591"/>
                  </a:lnTo>
                  <a:lnTo>
                    <a:pt x="800" y="103287"/>
                  </a:lnTo>
                  <a:lnTo>
                    <a:pt x="2180" y="104418"/>
                  </a:lnTo>
                  <a:lnTo>
                    <a:pt x="3946" y="105172"/>
                  </a:lnTo>
                  <a:lnTo>
                    <a:pt x="8166" y="108267"/>
                  </a:lnTo>
                  <a:lnTo>
                    <a:pt x="10478" y="110278"/>
                  </a:lnTo>
                  <a:lnTo>
                    <a:pt x="13711" y="111619"/>
                  </a:lnTo>
                  <a:lnTo>
                    <a:pt x="17561" y="112512"/>
                  </a:lnTo>
                  <a:lnTo>
                    <a:pt x="21820" y="113108"/>
                  </a:lnTo>
                  <a:lnTo>
                    <a:pt x="28046" y="113505"/>
                  </a:lnTo>
                  <a:lnTo>
                    <a:pt x="43996" y="113947"/>
                  </a:lnTo>
                  <a:lnTo>
                    <a:pt x="127123" y="114296"/>
                  </a:lnTo>
                  <a:lnTo>
                    <a:pt x="144639" y="11430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218"/>
            <p:cNvSpPr/>
            <p:nvPr/>
          </p:nvSpPr>
          <p:spPr>
            <a:xfrm>
              <a:off x="2857500" y="3897086"/>
              <a:ext cx="118691" cy="304801"/>
            </a:xfrm>
            <a:custGeom>
              <a:avLst/>
              <a:gdLst/>
              <a:ahLst/>
              <a:cxnLst/>
              <a:rect l="0" t="0" r="0" b="0"/>
              <a:pathLst>
                <a:path w="118691" h="304801">
                  <a:moveTo>
                    <a:pt x="114300" y="0"/>
                  </a:moveTo>
                  <a:lnTo>
                    <a:pt x="118690" y="0"/>
                  </a:lnTo>
                  <a:lnTo>
                    <a:pt x="116816" y="0"/>
                  </a:lnTo>
                  <a:lnTo>
                    <a:pt x="115977" y="847"/>
                  </a:lnTo>
                  <a:lnTo>
                    <a:pt x="115418" y="2257"/>
                  </a:lnTo>
                  <a:lnTo>
                    <a:pt x="114631" y="8289"/>
                  </a:lnTo>
                  <a:lnTo>
                    <a:pt x="114521" y="10606"/>
                  </a:lnTo>
                  <a:lnTo>
                    <a:pt x="112140" y="17696"/>
                  </a:lnTo>
                  <a:lnTo>
                    <a:pt x="110321" y="21957"/>
                  </a:lnTo>
                  <a:lnTo>
                    <a:pt x="106040" y="31207"/>
                  </a:lnTo>
                  <a:lnTo>
                    <a:pt x="103713" y="36045"/>
                  </a:lnTo>
                  <a:lnTo>
                    <a:pt x="101316" y="41810"/>
                  </a:lnTo>
                  <a:lnTo>
                    <a:pt x="98871" y="48193"/>
                  </a:lnTo>
                  <a:lnTo>
                    <a:pt x="96394" y="54989"/>
                  </a:lnTo>
                  <a:lnTo>
                    <a:pt x="93896" y="61212"/>
                  </a:lnTo>
                  <a:lnTo>
                    <a:pt x="91384" y="67055"/>
                  </a:lnTo>
                  <a:lnTo>
                    <a:pt x="88863" y="72643"/>
                  </a:lnTo>
                  <a:lnTo>
                    <a:pt x="85489" y="78909"/>
                  </a:lnTo>
                  <a:lnTo>
                    <a:pt x="81545" y="85626"/>
                  </a:lnTo>
                  <a:lnTo>
                    <a:pt x="72649" y="99863"/>
                  </a:lnTo>
                  <a:lnTo>
                    <a:pt x="63051" y="114657"/>
                  </a:lnTo>
                  <a:lnTo>
                    <a:pt x="58121" y="123004"/>
                  </a:lnTo>
                  <a:lnTo>
                    <a:pt x="53140" y="131956"/>
                  </a:lnTo>
                  <a:lnTo>
                    <a:pt x="48127" y="141311"/>
                  </a:lnTo>
                  <a:lnTo>
                    <a:pt x="43938" y="150087"/>
                  </a:lnTo>
                  <a:lnTo>
                    <a:pt x="40299" y="158478"/>
                  </a:lnTo>
                  <a:lnTo>
                    <a:pt x="37026" y="166612"/>
                  </a:lnTo>
                  <a:lnTo>
                    <a:pt x="31132" y="182423"/>
                  </a:lnTo>
                  <a:lnTo>
                    <a:pt x="28374" y="190195"/>
                  </a:lnTo>
                  <a:lnTo>
                    <a:pt x="25690" y="198764"/>
                  </a:lnTo>
                  <a:lnTo>
                    <a:pt x="15297" y="234591"/>
                  </a:lnTo>
                  <a:lnTo>
                    <a:pt x="5092" y="266378"/>
                  </a:lnTo>
                  <a:lnTo>
                    <a:pt x="3394" y="273259"/>
                  </a:lnTo>
                  <a:lnTo>
                    <a:pt x="2263" y="279539"/>
                  </a:lnTo>
                  <a:lnTo>
                    <a:pt x="1509" y="285419"/>
                  </a:lnTo>
                  <a:lnTo>
                    <a:pt x="671" y="294211"/>
                  </a:lnTo>
                  <a:lnTo>
                    <a:pt x="0" y="30480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219"/>
            <p:cNvSpPr/>
            <p:nvPr/>
          </p:nvSpPr>
          <p:spPr>
            <a:xfrm>
              <a:off x="2407920" y="4613366"/>
              <a:ext cx="190501" cy="15241"/>
            </a:xfrm>
            <a:custGeom>
              <a:avLst/>
              <a:gdLst/>
              <a:ahLst/>
              <a:cxnLst/>
              <a:rect l="0" t="0" r="0" b="0"/>
              <a:pathLst>
                <a:path w="190501" h="15241">
                  <a:moveTo>
                    <a:pt x="0" y="15240"/>
                  </a:moveTo>
                  <a:lnTo>
                    <a:pt x="4046" y="15240"/>
                  </a:lnTo>
                  <a:lnTo>
                    <a:pt x="6084" y="14393"/>
                  </a:lnTo>
                  <a:lnTo>
                    <a:pt x="8289" y="12982"/>
                  </a:lnTo>
                  <a:lnTo>
                    <a:pt x="10606" y="11195"/>
                  </a:lnTo>
                  <a:lnTo>
                    <a:pt x="14691" y="10003"/>
                  </a:lnTo>
                  <a:lnTo>
                    <a:pt x="19954" y="9208"/>
                  </a:lnTo>
                  <a:lnTo>
                    <a:pt x="26003" y="8679"/>
                  </a:lnTo>
                  <a:lnTo>
                    <a:pt x="31729" y="8326"/>
                  </a:lnTo>
                  <a:lnTo>
                    <a:pt x="42606" y="7934"/>
                  </a:lnTo>
                  <a:lnTo>
                    <a:pt x="58250" y="7713"/>
                  </a:lnTo>
                  <a:lnTo>
                    <a:pt x="65080" y="6835"/>
                  </a:lnTo>
                  <a:lnTo>
                    <a:pt x="73020" y="5404"/>
                  </a:lnTo>
                  <a:lnTo>
                    <a:pt x="81700" y="3602"/>
                  </a:lnTo>
                  <a:lnTo>
                    <a:pt x="90027" y="2401"/>
                  </a:lnTo>
                  <a:lnTo>
                    <a:pt x="98118" y="1601"/>
                  </a:lnTo>
                  <a:lnTo>
                    <a:pt x="106052" y="1067"/>
                  </a:lnTo>
                  <a:lnTo>
                    <a:pt x="113881" y="711"/>
                  </a:lnTo>
                  <a:lnTo>
                    <a:pt x="129354" y="316"/>
                  </a:lnTo>
                  <a:lnTo>
                    <a:pt x="19050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220"/>
            <p:cNvSpPr/>
            <p:nvPr/>
          </p:nvSpPr>
          <p:spPr>
            <a:xfrm>
              <a:off x="2339340" y="4697186"/>
              <a:ext cx="220981" cy="7613"/>
            </a:xfrm>
            <a:custGeom>
              <a:avLst/>
              <a:gdLst/>
              <a:ahLst/>
              <a:cxnLst/>
              <a:rect l="0" t="0" r="0" b="0"/>
              <a:pathLst>
                <a:path w="220981" h="7613">
                  <a:moveTo>
                    <a:pt x="0" y="0"/>
                  </a:moveTo>
                  <a:lnTo>
                    <a:pt x="21958" y="0"/>
                  </a:lnTo>
                  <a:lnTo>
                    <a:pt x="27339" y="846"/>
                  </a:lnTo>
                  <a:lnTo>
                    <a:pt x="33466" y="2257"/>
                  </a:lnTo>
                  <a:lnTo>
                    <a:pt x="40091" y="4045"/>
                  </a:lnTo>
                  <a:lnTo>
                    <a:pt x="47047" y="5237"/>
                  </a:lnTo>
                  <a:lnTo>
                    <a:pt x="54225" y="6032"/>
                  </a:lnTo>
                  <a:lnTo>
                    <a:pt x="61550" y="6561"/>
                  </a:lnTo>
                  <a:lnTo>
                    <a:pt x="68973" y="6914"/>
                  </a:lnTo>
                  <a:lnTo>
                    <a:pt x="83995" y="7306"/>
                  </a:lnTo>
                  <a:lnTo>
                    <a:pt x="158965" y="7612"/>
                  </a:lnTo>
                  <a:lnTo>
                    <a:pt x="166937" y="6768"/>
                  </a:lnTo>
                  <a:lnTo>
                    <a:pt x="174791" y="5359"/>
                  </a:lnTo>
                  <a:lnTo>
                    <a:pt x="182568" y="3572"/>
                  </a:lnTo>
                  <a:lnTo>
                    <a:pt x="189445" y="2382"/>
                  </a:lnTo>
                  <a:lnTo>
                    <a:pt x="195724" y="1588"/>
                  </a:lnTo>
                  <a:lnTo>
                    <a:pt x="201603" y="1058"/>
                  </a:lnTo>
                  <a:lnTo>
                    <a:pt x="206369" y="706"/>
                  </a:lnTo>
                  <a:lnTo>
                    <a:pt x="22098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221"/>
            <p:cNvSpPr/>
            <p:nvPr/>
          </p:nvSpPr>
          <p:spPr>
            <a:xfrm>
              <a:off x="2735816" y="4491446"/>
              <a:ext cx="174526" cy="297181"/>
            </a:xfrm>
            <a:custGeom>
              <a:avLst/>
              <a:gdLst/>
              <a:ahLst/>
              <a:cxnLst/>
              <a:rect l="0" t="0" r="0" b="0"/>
              <a:pathLst>
                <a:path w="174526" h="297181">
                  <a:moveTo>
                    <a:pt x="68344" y="0"/>
                  </a:moveTo>
                  <a:lnTo>
                    <a:pt x="68344" y="15397"/>
                  </a:lnTo>
                  <a:lnTo>
                    <a:pt x="66087" y="24059"/>
                  </a:lnTo>
                  <a:lnTo>
                    <a:pt x="64299" y="28739"/>
                  </a:lnTo>
                  <a:lnTo>
                    <a:pt x="62261" y="33553"/>
                  </a:lnTo>
                  <a:lnTo>
                    <a:pt x="60055" y="38455"/>
                  </a:lnTo>
                  <a:lnTo>
                    <a:pt x="57738" y="43417"/>
                  </a:lnTo>
                  <a:lnTo>
                    <a:pt x="54500" y="48418"/>
                  </a:lnTo>
                  <a:lnTo>
                    <a:pt x="50648" y="53446"/>
                  </a:lnTo>
                  <a:lnTo>
                    <a:pt x="46387" y="58490"/>
                  </a:lnTo>
                  <a:lnTo>
                    <a:pt x="41853" y="64394"/>
                  </a:lnTo>
                  <a:lnTo>
                    <a:pt x="37137" y="70869"/>
                  </a:lnTo>
                  <a:lnTo>
                    <a:pt x="32299" y="77726"/>
                  </a:lnTo>
                  <a:lnTo>
                    <a:pt x="28228" y="84837"/>
                  </a:lnTo>
                  <a:lnTo>
                    <a:pt x="24666" y="92118"/>
                  </a:lnTo>
                  <a:lnTo>
                    <a:pt x="21446" y="99512"/>
                  </a:lnTo>
                  <a:lnTo>
                    <a:pt x="17605" y="106981"/>
                  </a:lnTo>
                  <a:lnTo>
                    <a:pt x="13351" y="114501"/>
                  </a:lnTo>
                  <a:lnTo>
                    <a:pt x="8822" y="122054"/>
                  </a:lnTo>
                  <a:lnTo>
                    <a:pt x="5803" y="128783"/>
                  </a:lnTo>
                  <a:lnTo>
                    <a:pt x="3790" y="134962"/>
                  </a:lnTo>
                  <a:lnTo>
                    <a:pt x="2448" y="140774"/>
                  </a:lnTo>
                  <a:lnTo>
                    <a:pt x="1554" y="147189"/>
                  </a:lnTo>
                  <a:lnTo>
                    <a:pt x="957" y="154006"/>
                  </a:lnTo>
                  <a:lnTo>
                    <a:pt x="559" y="161091"/>
                  </a:lnTo>
                  <a:lnTo>
                    <a:pt x="118" y="173478"/>
                  </a:lnTo>
                  <a:lnTo>
                    <a:pt x="0" y="179152"/>
                  </a:lnTo>
                  <a:lnTo>
                    <a:pt x="768" y="185475"/>
                  </a:lnTo>
                  <a:lnTo>
                    <a:pt x="2127" y="192229"/>
                  </a:lnTo>
                  <a:lnTo>
                    <a:pt x="3879" y="199273"/>
                  </a:lnTo>
                  <a:lnTo>
                    <a:pt x="5895" y="205662"/>
                  </a:lnTo>
                  <a:lnTo>
                    <a:pt x="8084" y="211614"/>
                  </a:lnTo>
                  <a:lnTo>
                    <a:pt x="10391" y="217276"/>
                  </a:lnTo>
                  <a:lnTo>
                    <a:pt x="14469" y="222744"/>
                  </a:lnTo>
                  <a:lnTo>
                    <a:pt x="19727" y="228083"/>
                  </a:lnTo>
                  <a:lnTo>
                    <a:pt x="25773" y="233335"/>
                  </a:lnTo>
                  <a:lnTo>
                    <a:pt x="33190" y="237684"/>
                  </a:lnTo>
                  <a:lnTo>
                    <a:pt x="41521" y="241429"/>
                  </a:lnTo>
                  <a:lnTo>
                    <a:pt x="58963" y="247848"/>
                  </a:lnTo>
                  <a:lnTo>
                    <a:pt x="75182" y="253523"/>
                  </a:lnTo>
                  <a:lnTo>
                    <a:pt x="83909" y="255376"/>
                  </a:lnTo>
                  <a:lnTo>
                    <a:pt x="93114" y="256611"/>
                  </a:lnTo>
                  <a:lnTo>
                    <a:pt x="102637" y="257434"/>
                  </a:lnTo>
                  <a:lnTo>
                    <a:pt x="111527" y="257982"/>
                  </a:lnTo>
                  <a:lnTo>
                    <a:pt x="128176" y="258592"/>
                  </a:lnTo>
                  <a:lnTo>
                    <a:pt x="135326" y="257908"/>
                  </a:lnTo>
                  <a:lnTo>
                    <a:pt x="141785" y="256605"/>
                  </a:lnTo>
                  <a:lnTo>
                    <a:pt x="147785" y="254890"/>
                  </a:lnTo>
                  <a:lnTo>
                    <a:pt x="152631" y="252900"/>
                  </a:lnTo>
                  <a:lnTo>
                    <a:pt x="156709" y="250727"/>
                  </a:lnTo>
                  <a:lnTo>
                    <a:pt x="160274" y="248431"/>
                  </a:lnTo>
                  <a:lnTo>
                    <a:pt x="163498" y="246054"/>
                  </a:lnTo>
                  <a:lnTo>
                    <a:pt x="166493" y="243622"/>
                  </a:lnTo>
                  <a:lnTo>
                    <a:pt x="169337" y="241155"/>
                  </a:lnTo>
                  <a:lnTo>
                    <a:pt x="171233" y="237816"/>
                  </a:lnTo>
                  <a:lnTo>
                    <a:pt x="173339" y="229592"/>
                  </a:lnTo>
                  <a:lnTo>
                    <a:pt x="174275" y="222550"/>
                  </a:lnTo>
                  <a:lnTo>
                    <a:pt x="174525" y="219487"/>
                  </a:lnTo>
                  <a:lnTo>
                    <a:pt x="173844" y="216597"/>
                  </a:lnTo>
                  <a:lnTo>
                    <a:pt x="170831" y="211130"/>
                  </a:lnTo>
                  <a:lnTo>
                    <a:pt x="166670" y="205877"/>
                  </a:lnTo>
                  <a:lnTo>
                    <a:pt x="164375" y="203291"/>
                  </a:lnTo>
                  <a:lnTo>
                    <a:pt x="161151" y="200721"/>
                  </a:lnTo>
                  <a:lnTo>
                    <a:pt x="157309" y="198161"/>
                  </a:lnTo>
                  <a:lnTo>
                    <a:pt x="153054" y="195607"/>
                  </a:lnTo>
                  <a:lnTo>
                    <a:pt x="148524" y="193905"/>
                  </a:lnTo>
                  <a:lnTo>
                    <a:pt x="143811" y="192770"/>
                  </a:lnTo>
                  <a:lnTo>
                    <a:pt x="138975" y="192013"/>
                  </a:lnTo>
                  <a:lnTo>
                    <a:pt x="134058" y="191508"/>
                  </a:lnTo>
                  <a:lnTo>
                    <a:pt x="129087" y="191172"/>
                  </a:lnTo>
                  <a:lnTo>
                    <a:pt x="124079" y="190948"/>
                  </a:lnTo>
                  <a:lnTo>
                    <a:pt x="114000" y="190699"/>
                  </a:lnTo>
                  <a:lnTo>
                    <a:pt x="108941" y="190633"/>
                  </a:lnTo>
                  <a:lnTo>
                    <a:pt x="104722" y="191435"/>
                  </a:lnTo>
                  <a:lnTo>
                    <a:pt x="101063" y="192817"/>
                  </a:lnTo>
                  <a:lnTo>
                    <a:pt x="97777" y="194584"/>
                  </a:lnTo>
                  <a:lnTo>
                    <a:pt x="94739" y="197456"/>
                  </a:lnTo>
                  <a:lnTo>
                    <a:pt x="91867" y="201064"/>
                  </a:lnTo>
                  <a:lnTo>
                    <a:pt x="87266" y="208742"/>
                  </a:lnTo>
                  <a:lnTo>
                    <a:pt x="85221" y="214976"/>
                  </a:lnTo>
                  <a:lnTo>
                    <a:pt x="84311" y="222827"/>
                  </a:lnTo>
                  <a:lnTo>
                    <a:pt x="84069" y="227291"/>
                  </a:lnTo>
                  <a:lnTo>
                    <a:pt x="85601" y="231961"/>
                  </a:lnTo>
                  <a:lnTo>
                    <a:pt x="88315" y="236767"/>
                  </a:lnTo>
                  <a:lnTo>
                    <a:pt x="91818" y="241665"/>
                  </a:lnTo>
                  <a:lnTo>
                    <a:pt x="95000" y="247470"/>
                  </a:lnTo>
                  <a:lnTo>
                    <a:pt x="97968" y="253880"/>
                  </a:lnTo>
                  <a:lnTo>
                    <a:pt x="100793" y="260693"/>
                  </a:lnTo>
                  <a:lnTo>
                    <a:pt x="104371" y="266929"/>
                  </a:lnTo>
                  <a:lnTo>
                    <a:pt x="108449" y="272779"/>
                  </a:lnTo>
                  <a:lnTo>
                    <a:pt x="112860" y="278373"/>
                  </a:lnTo>
                  <a:lnTo>
                    <a:pt x="117495" y="282948"/>
                  </a:lnTo>
                  <a:lnTo>
                    <a:pt x="122278" y="286846"/>
                  </a:lnTo>
                  <a:lnTo>
                    <a:pt x="136924" y="29718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0" y="0"/>
            <a:ext cx="9144000" cy="1077913"/>
          </a:xfrm>
          <a:prstGeom prst="rect">
            <a:avLst/>
          </a:prstGeom>
          <a:solidFill>
            <a:schemeClr val="accent4">
              <a:lumMod val="40000"/>
              <a:lumOff val="60000"/>
              <a:alpha val="62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latin typeface="Constantia" pitchFamily="-65" charset="0"/>
              </a:rPr>
              <a:t>Congruence</a:t>
            </a:r>
          </a:p>
          <a:p>
            <a:pPr algn="ctr"/>
            <a:endParaRPr lang="en-US" sz="3200">
              <a:latin typeface="Constantia" pitchFamily="-65" charset="0"/>
            </a:endParaRPr>
          </a:p>
        </p:txBody>
      </p:sp>
      <p:sp>
        <p:nvSpPr>
          <p:cNvPr id="17411" name="TextBox 23"/>
          <p:cNvSpPr txBox="1">
            <a:spLocks noChangeArrowheads="1"/>
          </p:cNvSpPr>
          <p:nvPr/>
        </p:nvSpPr>
        <p:spPr bwMode="auto">
          <a:xfrm>
            <a:off x="228600" y="1371600"/>
            <a:ext cx="8686800" cy="461963"/>
          </a:xfrm>
          <a:prstGeom prst="rect">
            <a:avLst/>
          </a:prstGeom>
          <a:solidFill>
            <a:srgbClr val="FFFF75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Times New Roman" pitchFamily="-65" charset="0"/>
                <a:cs typeface="Times New Roman" pitchFamily="-65" charset="0"/>
              </a:rPr>
              <a:t>Congruent Segments: </a:t>
            </a:r>
            <a:r>
              <a:rPr lang="en-US" sz="2400">
                <a:latin typeface="Times New Roman" pitchFamily="-65" charset="0"/>
                <a:cs typeface="Times New Roman" pitchFamily="-65" charset="0"/>
              </a:rPr>
              <a:t>Segments that have the same length</a:t>
            </a:r>
            <a:endParaRPr lang="en-US" sz="2400" b="1">
              <a:latin typeface="Times New Roman" pitchFamily="-65" charset="0"/>
              <a:cs typeface="Times New Roman" pitchFamily="-65" charset="0"/>
            </a:endParaRPr>
          </a:p>
        </p:txBody>
      </p:sp>
      <p:sp>
        <p:nvSpPr>
          <p:cNvPr id="17433" name="TextBox 3"/>
          <p:cNvSpPr txBox="1">
            <a:spLocks noChangeArrowheads="1"/>
          </p:cNvSpPr>
          <p:nvPr/>
        </p:nvSpPr>
        <p:spPr bwMode="auto">
          <a:xfrm>
            <a:off x="2209800" y="2133600"/>
            <a:ext cx="26558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latin typeface="Times New Roman" pitchFamily="-65" charset="0"/>
                <a:cs typeface="Times New Roman" pitchFamily="-65" charset="0"/>
              </a:rPr>
              <a:t>If</a:t>
            </a:r>
            <a:r>
              <a:rPr lang="en-US" sz="2800" i="1">
                <a:latin typeface="Times New Roman" pitchFamily="-65" charset="0"/>
                <a:cs typeface="Times New Roman" pitchFamily="-65" charset="0"/>
              </a:rPr>
              <a:t> AB</a:t>
            </a:r>
            <a:r>
              <a:rPr lang="en-US" sz="2800">
                <a:latin typeface="Times New Roman" pitchFamily="-65" charset="0"/>
                <a:cs typeface="Times New Roman" pitchFamily="-65" charset="0"/>
              </a:rPr>
              <a:t> = </a:t>
            </a:r>
            <a:r>
              <a:rPr lang="en-US" sz="2800" i="1">
                <a:latin typeface="Times New Roman" pitchFamily="-65" charset="0"/>
                <a:cs typeface="Times New Roman" pitchFamily="-65" charset="0"/>
              </a:rPr>
              <a:t>BC</a:t>
            </a:r>
            <a:r>
              <a:rPr lang="en-US" sz="2800">
                <a:latin typeface="Times New Roman" pitchFamily="-65" charset="0"/>
                <a:cs typeface="Times New Roman" pitchFamily="-65" charset="0"/>
              </a:rPr>
              <a:t>, then 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52400" y="2971800"/>
            <a:ext cx="87630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Times New Roman" pitchFamily="-65" charset="0"/>
                <a:cs typeface="Times New Roman" pitchFamily="-65" charset="0"/>
              </a:rPr>
              <a:t>Ex: Are        and         congruent? </a:t>
            </a:r>
          </a:p>
          <a:p>
            <a:r>
              <a:rPr lang="en-US" sz="2400">
                <a:latin typeface="Times New Roman" pitchFamily="-65" charset="0"/>
                <a:cs typeface="Times New Roman" pitchFamily="-65" charset="0"/>
              </a:rPr>
              <a:t>(Check if </a:t>
            </a:r>
            <a:r>
              <a:rPr lang="en-US" sz="2400" i="1">
                <a:latin typeface="Times New Roman" pitchFamily="-65" charset="0"/>
                <a:cs typeface="Times New Roman" pitchFamily="-65" charset="0"/>
              </a:rPr>
              <a:t>AB</a:t>
            </a:r>
            <a:r>
              <a:rPr lang="en-US" sz="2400">
                <a:latin typeface="Times New Roman" pitchFamily="-65" charset="0"/>
                <a:cs typeface="Times New Roman" pitchFamily="-65" charset="0"/>
              </a:rPr>
              <a:t> = </a:t>
            </a:r>
            <a:r>
              <a:rPr lang="en-US" sz="2400" i="1">
                <a:latin typeface="Times New Roman" pitchFamily="-65" charset="0"/>
                <a:cs typeface="Times New Roman" pitchFamily="-65" charset="0"/>
              </a:rPr>
              <a:t>BC</a:t>
            </a:r>
            <a:r>
              <a:rPr lang="en-US" sz="2400">
                <a:latin typeface="Times New Roman" pitchFamily="-65" charset="0"/>
                <a:cs typeface="Times New Roman" pitchFamily="-65" charset="0"/>
              </a:rPr>
              <a:t>) </a:t>
            </a:r>
          </a:p>
          <a:p>
            <a:endParaRPr lang="en-US" sz="2400">
              <a:latin typeface="Times New Roman" pitchFamily="-65" charset="0"/>
              <a:cs typeface="Times New Roman" pitchFamily="-65" charset="0"/>
            </a:endParaRPr>
          </a:p>
          <a:p>
            <a:r>
              <a:rPr lang="en-US" sz="2400">
                <a:latin typeface="Times New Roman" pitchFamily="-65" charset="0"/>
                <a:cs typeface="Times New Roman" pitchFamily="-65" charset="0"/>
              </a:rPr>
              <a:t>Do you see any other pairs of congruent segments?  Justify your answer.</a:t>
            </a:r>
          </a:p>
        </p:txBody>
      </p:sp>
      <p:graphicFrame>
        <p:nvGraphicFramePr>
          <p:cNvPr id="17436" name="Object 28"/>
          <p:cNvGraphicFramePr>
            <a:graphicFrameLocks noChangeAspect="1"/>
          </p:cNvGraphicFramePr>
          <p:nvPr/>
        </p:nvGraphicFramePr>
        <p:xfrm>
          <a:off x="4800600" y="2209800"/>
          <a:ext cx="11684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6" name="Equation" r:id="rId4" imgW="1168200" imgH="330120" progId="Equation.3">
                  <p:embed/>
                </p:oleObj>
              </mc:Choice>
              <mc:Fallback>
                <p:oleObj name="Equation" r:id="rId4" imgW="1168200" imgH="330120" progId="Equation.3">
                  <p:embed/>
                  <p:pic>
                    <p:nvPicPr>
                      <p:cNvPr id="0" name="Picture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2209800"/>
                        <a:ext cx="1168400" cy="33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37" name="Object 29"/>
          <p:cNvGraphicFramePr>
            <a:graphicFrameLocks noChangeAspect="1"/>
          </p:cNvGraphicFramePr>
          <p:nvPr/>
        </p:nvGraphicFramePr>
        <p:xfrm>
          <a:off x="1295400" y="3048000"/>
          <a:ext cx="444500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7" name="Equation" r:id="rId6" imgW="444240" imgH="317160" progId="Equation.3">
                  <p:embed/>
                </p:oleObj>
              </mc:Choice>
              <mc:Fallback>
                <p:oleObj name="Equation" r:id="rId6" imgW="444240" imgH="317160" progId="Equation.3">
                  <p:embed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3048000"/>
                        <a:ext cx="444500" cy="31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39" name="Object 31"/>
          <p:cNvGraphicFramePr>
            <a:graphicFrameLocks noChangeAspect="1"/>
          </p:cNvGraphicFramePr>
          <p:nvPr/>
        </p:nvGraphicFramePr>
        <p:xfrm>
          <a:off x="2438400" y="3048000"/>
          <a:ext cx="4572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8" name="Equation" r:id="rId8" imgW="457200" imgH="330120" progId="Equation.3">
                  <p:embed/>
                </p:oleObj>
              </mc:Choice>
              <mc:Fallback>
                <p:oleObj name="Equation" r:id="rId8" imgW="457200" imgH="330120" progId="Equation.3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3048000"/>
                        <a:ext cx="457200" cy="33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440" name="Picture 32"/>
          <p:cNvPicPr>
            <a:picLocks noChangeAspect="1" noChangeArrowheads="1"/>
          </p:cNvPicPr>
          <p:nvPr/>
        </p:nvPicPr>
        <p:blipFill>
          <a:blip r:embed="rId10" cstate="print"/>
          <a:srcRect l="2222" t="38518" r="10001" b="22963"/>
          <a:stretch>
            <a:fillRect/>
          </a:stretch>
        </p:blipFill>
        <p:spPr bwMode="auto">
          <a:xfrm>
            <a:off x="1524000" y="4953000"/>
            <a:ext cx="6019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7420" name="Group 17419"/>
          <p:cNvGrpSpPr/>
          <p:nvPr/>
        </p:nvGrpSpPr>
        <p:grpSpPr>
          <a:xfrm>
            <a:off x="1348740" y="1915886"/>
            <a:ext cx="5082541" cy="3139441"/>
            <a:chOff x="1348740" y="1915886"/>
            <a:chExt cx="5082541" cy="3139441"/>
          </a:xfrm>
        </p:grpSpPr>
        <p:sp>
          <p:nvSpPr>
            <p:cNvPr id="2" name="SMARTInkAnnotation173"/>
            <p:cNvSpPr/>
            <p:nvPr/>
          </p:nvSpPr>
          <p:spPr>
            <a:xfrm>
              <a:off x="2538051" y="2220832"/>
              <a:ext cx="502089" cy="522405"/>
            </a:xfrm>
            <a:custGeom>
              <a:avLst/>
              <a:gdLst/>
              <a:ahLst/>
              <a:cxnLst/>
              <a:rect l="0" t="0" r="0" b="0"/>
              <a:pathLst>
                <a:path w="502089" h="522405">
                  <a:moveTo>
                    <a:pt x="90849" y="518014"/>
                  </a:moveTo>
                  <a:lnTo>
                    <a:pt x="102201" y="518014"/>
                  </a:lnTo>
                  <a:lnTo>
                    <a:pt x="104344" y="518860"/>
                  </a:lnTo>
                  <a:lnTo>
                    <a:pt x="108982" y="522059"/>
                  </a:lnTo>
                  <a:lnTo>
                    <a:pt x="112251" y="522404"/>
                  </a:lnTo>
                  <a:lnTo>
                    <a:pt x="125789" y="519691"/>
                  </a:lnTo>
                  <a:lnTo>
                    <a:pt x="138552" y="518759"/>
                  </a:lnTo>
                  <a:lnTo>
                    <a:pt x="152690" y="516087"/>
                  </a:lnTo>
                  <a:lnTo>
                    <a:pt x="167441" y="512078"/>
                  </a:lnTo>
                  <a:lnTo>
                    <a:pt x="190872" y="505060"/>
                  </a:lnTo>
                  <a:lnTo>
                    <a:pt x="209246" y="500121"/>
                  </a:lnTo>
                  <a:lnTo>
                    <a:pt x="218040" y="496772"/>
                  </a:lnTo>
                  <a:lnTo>
                    <a:pt x="226443" y="492846"/>
                  </a:lnTo>
                  <a:lnTo>
                    <a:pt x="243400" y="483968"/>
                  </a:lnTo>
                  <a:lnTo>
                    <a:pt x="322094" y="444314"/>
                  </a:lnTo>
                  <a:lnTo>
                    <a:pt x="331372" y="438400"/>
                  </a:lnTo>
                  <a:lnTo>
                    <a:pt x="340098" y="431918"/>
                  </a:lnTo>
                  <a:lnTo>
                    <a:pt x="348455" y="425056"/>
                  </a:lnTo>
                  <a:lnTo>
                    <a:pt x="366772" y="410659"/>
                  </a:lnTo>
                  <a:lnTo>
                    <a:pt x="376398" y="403264"/>
                  </a:lnTo>
                  <a:lnTo>
                    <a:pt x="385355" y="395794"/>
                  </a:lnTo>
                  <a:lnTo>
                    <a:pt x="393866" y="388274"/>
                  </a:lnTo>
                  <a:lnTo>
                    <a:pt x="402080" y="380720"/>
                  </a:lnTo>
                  <a:lnTo>
                    <a:pt x="410096" y="372298"/>
                  </a:lnTo>
                  <a:lnTo>
                    <a:pt x="417981" y="363297"/>
                  </a:lnTo>
                  <a:lnTo>
                    <a:pt x="425777" y="353909"/>
                  </a:lnTo>
                  <a:lnTo>
                    <a:pt x="433514" y="345110"/>
                  </a:lnTo>
                  <a:lnTo>
                    <a:pt x="448884" y="328561"/>
                  </a:lnTo>
                  <a:lnTo>
                    <a:pt x="461924" y="312739"/>
                  </a:lnTo>
                  <a:lnTo>
                    <a:pt x="467773" y="304964"/>
                  </a:lnTo>
                  <a:lnTo>
                    <a:pt x="472518" y="296394"/>
                  </a:lnTo>
                  <a:lnTo>
                    <a:pt x="476528" y="287294"/>
                  </a:lnTo>
                  <a:lnTo>
                    <a:pt x="480049" y="277840"/>
                  </a:lnTo>
                  <a:lnTo>
                    <a:pt x="484089" y="268152"/>
                  </a:lnTo>
                  <a:lnTo>
                    <a:pt x="488475" y="258306"/>
                  </a:lnTo>
                  <a:lnTo>
                    <a:pt x="493093" y="248355"/>
                  </a:lnTo>
                  <a:lnTo>
                    <a:pt x="496172" y="238335"/>
                  </a:lnTo>
                  <a:lnTo>
                    <a:pt x="498224" y="228268"/>
                  </a:lnTo>
                  <a:lnTo>
                    <a:pt x="499592" y="218170"/>
                  </a:lnTo>
                  <a:lnTo>
                    <a:pt x="500504" y="208051"/>
                  </a:lnTo>
                  <a:lnTo>
                    <a:pt x="501113" y="197919"/>
                  </a:lnTo>
                  <a:lnTo>
                    <a:pt x="501788" y="178476"/>
                  </a:lnTo>
                  <a:lnTo>
                    <a:pt x="502088" y="161368"/>
                  </a:lnTo>
                  <a:lnTo>
                    <a:pt x="501322" y="152403"/>
                  </a:lnTo>
                  <a:lnTo>
                    <a:pt x="499964" y="143040"/>
                  </a:lnTo>
                  <a:lnTo>
                    <a:pt x="498212" y="133411"/>
                  </a:lnTo>
                  <a:lnTo>
                    <a:pt x="495351" y="124452"/>
                  </a:lnTo>
                  <a:lnTo>
                    <a:pt x="491750" y="115939"/>
                  </a:lnTo>
                  <a:lnTo>
                    <a:pt x="484081" y="99708"/>
                  </a:lnTo>
                  <a:lnTo>
                    <a:pt x="477850" y="84026"/>
                  </a:lnTo>
                  <a:lnTo>
                    <a:pt x="467743" y="70848"/>
                  </a:lnTo>
                  <a:lnTo>
                    <a:pt x="455630" y="58500"/>
                  </a:lnTo>
                  <a:lnTo>
                    <a:pt x="444603" y="44545"/>
                  </a:lnTo>
                  <a:lnTo>
                    <a:pt x="429542" y="32135"/>
                  </a:lnTo>
                  <a:lnTo>
                    <a:pt x="420784" y="26454"/>
                  </a:lnTo>
                  <a:lnTo>
                    <a:pt x="412406" y="21821"/>
                  </a:lnTo>
                  <a:lnTo>
                    <a:pt x="404280" y="17885"/>
                  </a:lnTo>
                  <a:lnTo>
                    <a:pt x="396323" y="14415"/>
                  </a:lnTo>
                  <a:lnTo>
                    <a:pt x="387632" y="11254"/>
                  </a:lnTo>
                  <a:lnTo>
                    <a:pt x="378450" y="8301"/>
                  </a:lnTo>
                  <a:lnTo>
                    <a:pt x="368943" y="5485"/>
                  </a:lnTo>
                  <a:lnTo>
                    <a:pt x="359219" y="3608"/>
                  </a:lnTo>
                  <a:lnTo>
                    <a:pt x="349349" y="2357"/>
                  </a:lnTo>
                  <a:lnTo>
                    <a:pt x="339382" y="1522"/>
                  </a:lnTo>
                  <a:lnTo>
                    <a:pt x="328504" y="966"/>
                  </a:lnTo>
                  <a:lnTo>
                    <a:pt x="305129" y="348"/>
                  </a:lnTo>
                  <a:lnTo>
                    <a:pt x="272214" y="0"/>
                  </a:lnTo>
                  <a:lnTo>
                    <a:pt x="260866" y="1645"/>
                  </a:lnTo>
                  <a:lnTo>
                    <a:pt x="249067" y="4434"/>
                  </a:lnTo>
                  <a:lnTo>
                    <a:pt x="236968" y="7988"/>
                  </a:lnTo>
                  <a:lnTo>
                    <a:pt x="224668" y="12050"/>
                  </a:lnTo>
                  <a:lnTo>
                    <a:pt x="199713" y="21079"/>
                  </a:lnTo>
                  <a:lnTo>
                    <a:pt x="188825" y="26704"/>
                  </a:lnTo>
                  <a:lnTo>
                    <a:pt x="179026" y="32994"/>
                  </a:lnTo>
                  <a:lnTo>
                    <a:pt x="169954" y="39727"/>
                  </a:lnTo>
                  <a:lnTo>
                    <a:pt x="104417" y="90390"/>
                  </a:lnTo>
                  <a:lnTo>
                    <a:pt x="94815" y="100005"/>
                  </a:lnTo>
                  <a:lnTo>
                    <a:pt x="85873" y="110648"/>
                  </a:lnTo>
                  <a:lnTo>
                    <a:pt x="53272" y="154101"/>
                  </a:lnTo>
                  <a:lnTo>
                    <a:pt x="46324" y="165339"/>
                  </a:lnTo>
                  <a:lnTo>
                    <a:pt x="39999" y="177064"/>
                  </a:lnTo>
                  <a:lnTo>
                    <a:pt x="34089" y="189114"/>
                  </a:lnTo>
                  <a:lnTo>
                    <a:pt x="28456" y="201381"/>
                  </a:lnTo>
                  <a:lnTo>
                    <a:pt x="17681" y="226299"/>
                  </a:lnTo>
                  <a:lnTo>
                    <a:pt x="13284" y="238871"/>
                  </a:lnTo>
                  <a:lnTo>
                    <a:pt x="9506" y="251485"/>
                  </a:lnTo>
                  <a:lnTo>
                    <a:pt x="6140" y="264128"/>
                  </a:lnTo>
                  <a:lnTo>
                    <a:pt x="3896" y="275943"/>
                  </a:lnTo>
                  <a:lnTo>
                    <a:pt x="2401" y="287207"/>
                  </a:lnTo>
                  <a:lnTo>
                    <a:pt x="1403" y="298103"/>
                  </a:lnTo>
                  <a:lnTo>
                    <a:pt x="739" y="308753"/>
                  </a:lnTo>
                  <a:lnTo>
                    <a:pt x="0" y="329618"/>
                  </a:lnTo>
                  <a:lnTo>
                    <a:pt x="1496" y="339076"/>
                  </a:lnTo>
                  <a:lnTo>
                    <a:pt x="4188" y="347922"/>
                  </a:lnTo>
                  <a:lnTo>
                    <a:pt x="7675" y="356360"/>
                  </a:lnTo>
                  <a:lnTo>
                    <a:pt x="16065" y="372507"/>
                  </a:lnTo>
                  <a:lnTo>
                    <a:pt x="26285" y="388151"/>
                  </a:lnTo>
                  <a:lnTo>
                    <a:pt x="39294" y="403570"/>
                  </a:lnTo>
                  <a:lnTo>
                    <a:pt x="47166" y="410392"/>
                  </a:lnTo>
                  <a:lnTo>
                    <a:pt x="55800" y="416632"/>
                  </a:lnTo>
                  <a:lnTo>
                    <a:pt x="64943" y="422486"/>
                  </a:lnTo>
                  <a:lnTo>
                    <a:pt x="74425" y="427235"/>
                  </a:lnTo>
                  <a:lnTo>
                    <a:pt x="84133" y="431248"/>
                  </a:lnTo>
                  <a:lnTo>
                    <a:pt x="93992" y="434770"/>
                  </a:lnTo>
                  <a:lnTo>
                    <a:pt x="105644" y="437118"/>
                  </a:lnTo>
                  <a:lnTo>
                    <a:pt x="118493" y="438683"/>
                  </a:lnTo>
                  <a:lnTo>
                    <a:pt x="132138" y="439727"/>
                  </a:lnTo>
                  <a:lnTo>
                    <a:pt x="146315" y="440422"/>
                  </a:lnTo>
                  <a:lnTo>
                    <a:pt x="175614" y="441195"/>
                  </a:lnTo>
                  <a:lnTo>
                    <a:pt x="220669" y="441630"/>
                  </a:lnTo>
                  <a:lnTo>
                    <a:pt x="235816" y="440845"/>
                  </a:lnTo>
                  <a:lnTo>
                    <a:pt x="250993" y="439474"/>
                  </a:lnTo>
                  <a:lnTo>
                    <a:pt x="266192" y="437714"/>
                  </a:lnTo>
                  <a:lnTo>
                    <a:pt x="296626" y="433501"/>
                  </a:lnTo>
                  <a:lnTo>
                    <a:pt x="357556" y="423897"/>
                  </a:lnTo>
                  <a:lnTo>
                    <a:pt x="371947" y="420556"/>
                  </a:lnTo>
                  <a:lnTo>
                    <a:pt x="385774" y="416635"/>
                  </a:lnTo>
                  <a:lnTo>
                    <a:pt x="399226" y="412328"/>
                  </a:lnTo>
                  <a:lnTo>
                    <a:pt x="410734" y="409457"/>
                  </a:lnTo>
                  <a:lnTo>
                    <a:pt x="420945" y="407542"/>
                  </a:lnTo>
                  <a:lnTo>
                    <a:pt x="430293" y="406266"/>
                  </a:lnTo>
                  <a:lnTo>
                    <a:pt x="439065" y="404569"/>
                  </a:lnTo>
                  <a:lnTo>
                    <a:pt x="447453" y="402590"/>
                  </a:lnTo>
                  <a:lnTo>
                    <a:pt x="471849" y="396094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InkAnnotation174"/>
            <p:cNvSpPr/>
            <p:nvPr/>
          </p:nvSpPr>
          <p:spPr>
            <a:xfrm>
              <a:off x="3102296" y="2229955"/>
              <a:ext cx="721172" cy="432692"/>
            </a:xfrm>
            <a:custGeom>
              <a:avLst/>
              <a:gdLst/>
              <a:ahLst/>
              <a:cxnLst/>
              <a:rect l="0" t="0" r="0" b="0"/>
              <a:pathLst>
                <a:path w="721172" h="432692">
                  <a:moveTo>
                    <a:pt x="189544" y="432691"/>
                  </a:moveTo>
                  <a:lnTo>
                    <a:pt x="300120" y="432691"/>
                  </a:lnTo>
                  <a:lnTo>
                    <a:pt x="319686" y="430433"/>
                  </a:lnTo>
                  <a:lnTo>
                    <a:pt x="352000" y="424402"/>
                  </a:lnTo>
                  <a:lnTo>
                    <a:pt x="376894" y="419693"/>
                  </a:lnTo>
                  <a:lnTo>
                    <a:pt x="445168" y="407251"/>
                  </a:lnTo>
                  <a:lnTo>
                    <a:pt x="468818" y="402193"/>
                  </a:lnTo>
                  <a:lnTo>
                    <a:pt x="479868" y="399659"/>
                  </a:lnTo>
                  <a:lnTo>
                    <a:pt x="492313" y="396277"/>
                  </a:lnTo>
                  <a:lnTo>
                    <a:pt x="519688" y="388002"/>
                  </a:lnTo>
                  <a:lnTo>
                    <a:pt x="532407" y="383425"/>
                  </a:lnTo>
                  <a:lnTo>
                    <a:pt x="544273" y="378680"/>
                  </a:lnTo>
                  <a:lnTo>
                    <a:pt x="566488" y="368893"/>
                  </a:lnTo>
                  <a:lnTo>
                    <a:pt x="587650" y="358898"/>
                  </a:lnTo>
                  <a:lnTo>
                    <a:pt x="608345" y="346554"/>
                  </a:lnTo>
                  <a:lnTo>
                    <a:pt x="618604" y="339706"/>
                  </a:lnTo>
                  <a:lnTo>
                    <a:pt x="627984" y="332601"/>
                  </a:lnTo>
                  <a:lnTo>
                    <a:pt x="636778" y="325324"/>
                  </a:lnTo>
                  <a:lnTo>
                    <a:pt x="645180" y="317933"/>
                  </a:lnTo>
                  <a:lnTo>
                    <a:pt x="653321" y="310466"/>
                  </a:lnTo>
                  <a:lnTo>
                    <a:pt x="669140" y="295395"/>
                  </a:lnTo>
                  <a:lnTo>
                    <a:pt x="676915" y="286974"/>
                  </a:lnTo>
                  <a:lnTo>
                    <a:pt x="684638" y="277973"/>
                  </a:lnTo>
                  <a:lnTo>
                    <a:pt x="692327" y="268586"/>
                  </a:lnTo>
                  <a:lnTo>
                    <a:pt x="698299" y="259787"/>
                  </a:lnTo>
                  <a:lnTo>
                    <a:pt x="703128" y="251382"/>
                  </a:lnTo>
                  <a:lnTo>
                    <a:pt x="707192" y="243238"/>
                  </a:lnTo>
                  <a:lnTo>
                    <a:pt x="710750" y="234422"/>
                  </a:lnTo>
                  <a:lnTo>
                    <a:pt x="713968" y="225158"/>
                  </a:lnTo>
                  <a:lnTo>
                    <a:pt x="716960" y="215596"/>
                  </a:lnTo>
                  <a:lnTo>
                    <a:pt x="718954" y="205834"/>
                  </a:lnTo>
                  <a:lnTo>
                    <a:pt x="720285" y="195940"/>
                  </a:lnTo>
                  <a:lnTo>
                    <a:pt x="721171" y="185957"/>
                  </a:lnTo>
                  <a:lnTo>
                    <a:pt x="720915" y="176761"/>
                  </a:lnTo>
                  <a:lnTo>
                    <a:pt x="719899" y="168091"/>
                  </a:lnTo>
                  <a:lnTo>
                    <a:pt x="718373" y="159771"/>
                  </a:lnTo>
                  <a:lnTo>
                    <a:pt x="715664" y="150837"/>
                  </a:lnTo>
                  <a:lnTo>
                    <a:pt x="712164" y="141495"/>
                  </a:lnTo>
                  <a:lnTo>
                    <a:pt x="708137" y="131880"/>
                  </a:lnTo>
                  <a:lnTo>
                    <a:pt x="703760" y="122930"/>
                  </a:lnTo>
                  <a:lnTo>
                    <a:pt x="699148" y="114424"/>
                  </a:lnTo>
                  <a:lnTo>
                    <a:pt x="694380" y="106213"/>
                  </a:lnTo>
                  <a:lnTo>
                    <a:pt x="688661" y="98199"/>
                  </a:lnTo>
                  <a:lnTo>
                    <a:pt x="682309" y="90316"/>
                  </a:lnTo>
                  <a:lnTo>
                    <a:pt x="675534" y="82521"/>
                  </a:lnTo>
                  <a:lnTo>
                    <a:pt x="668477" y="74784"/>
                  </a:lnTo>
                  <a:lnTo>
                    <a:pt x="653863" y="59415"/>
                  </a:lnTo>
                  <a:lnTo>
                    <a:pt x="636644" y="46375"/>
                  </a:lnTo>
                  <a:lnTo>
                    <a:pt x="618548" y="34935"/>
                  </a:lnTo>
                  <a:lnTo>
                    <a:pt x="602040" y="24206"/>
                  </a:lnTo>
                  <a:lnTo>
                    <a:pt x="583977" y="16051"/>
                  </a:lnTo>
                  <a:lnTo>
                    <a:pt x="563814" y="9604"/>
                  </a:lnTo>
                  <a:lnTo>
                    <a:pt x="552511" y="6700"/>
                  </a:lnTo>
                  <a:lnTo>
                    <a:pt x="540742" y="3917"/>
                  </a:lnTo>
                  <a:lnTo>
                    <a:pt x="528663" y="2061"/>
                  </a:lnTo>
                  <a:lnTo>
                    <a:pt x="516376" y="824"/>
                  </a:lnTo>
                  <a:lnTo>
                    <a:pt x="503952" y="0"/>
                  </a:lnTo>
                  <a:lnTo>
                    <a:pt x="491436" y="297"/>
                  </a:lnTo>
                  <a:lnTo>
                    <a:pt x="478859" y="1341"/>
                  </a:lnTo>
                  <a:lnTo>
                    <a:pt x="466241" y="2884"/>
                  </a:lnTo>
                  <a:lnTo>
                    <a:pt x="453595" y="4760"/>
                  </a:lnTo>
                  <a:lnTo>
                    <a:pt x="428256" y="9102"/>
                  </a:lnTo>
                  <a:lnTo>
                    <a:pt x="414725" y="13138"/>
                  </a:lnTo>
                  <a:lnTo>
                    <a:pt x="400625" y="18369"/>
                  </a:lnTo>
                  <a:lnTo>
                    <a:pt x="386145" y="24396"/>
                  </a:lnTo>
                  <a:lnTo>
                    <a:pt x="371411" y="30954"/>
                  </a:lnTo>
                  <a:lnTo>
                    <a:pt x="341494" y="45015"/>
                  </a:lnTo>
                  <a:lnTo>
                    <a:pt x="296091" y="67210"/>
                  </a:lnTo>
                  <a:lnTo>
                    <a:pt x="280895" y="75584"/>
                  </a:lnTo>
                  <a:lnTo>
                    <a:pt x="265685" y="84553"/>
                  </a:lnTo>
                  <a:lnTo>
                    <a:pt x="235238" y="103549"/>
                  </a:lnTo>
                  <a:lnTo>
                    <a:pt x="204772" y="123281"/>
                  </a:lnTo>
                  <a:lnTo>
                    <a:pt x="189536" y="134131"/>
                  </a:lnTo>
                  <a:lnTo>
                    <a:pt x="174299" y="145598"/>
                  </a:lnTo>
                  <a:lnTo>
                    <a:pt x="78230" y="221569"/>
                  </a:lnTo>
                  <a:lnTo>
                    <a:pt x="67074" y="232676"/>
                  </a:lnTo>
                  <a:lnTo>
                    <a:pt x="57098" y="244314"/>
                  </a:lnTo>
                  <a:lnTo>
                    <a:pt x="47907" y="256307"/>
                  </a:lnTo>
                  <a:lnTo>
                    <a:pt x="33179" y="276404"/>
                  </a:lnTo>
                  <a:lnTo>
                    <a:pt x="26881" y="285320"/>
                  </a:lnTo>
                  <a:lnTo>
                    <a:pt x="20989" y="294650"/>
                  </a:lnTo>
                  <a:lnTo>
                    <a:pt x="15367" y="304257"/>
                  </a:lnTo>
                  <a:lnTo>
                    <a:pt x="9926" y="314048"/>
                  </a:lnTo>
                  <a:lnTo>
                    <a:pt x="6299" y="323116"/>
                  </a:lnTo>
                  <a:lnTo>
                    <a:pt x="3881" y="331700"/>
                  </a:lnTo>
                  <a:lnTo>
                    <a:pt x="2269" y="339964"/>
                  </a:lnTo>
                  <a:lnTo>
                    <a:pt x="1194" y="347166"/>
                  </a:lnTo>
                  <a:lnTo>
                    <a:pt x="0" y="359684"/>
                  </a:lnTo>
                  <a:lnTo>
                    <a:pt x="1374" y="365393"/>
                  </a:lnTo>
                  <a:lnTo>
                    <a:pt x="7418" y="376252"/>
                  </a:lnTo>
                  <a:lnTo>
                    <a:pt x="15748" y="386722"/>
                  </a:lnTo>
                  <a:lnTo>
                    <a:pt x="20340" y="391885"/>
                  </a:lnTo>
                  <a:lnTo>
                    <a:pt x="32216" y="399879"/>
                  </a:lnTo>
                  <a:lnTo>
                    <a:pt x="38939" y="403196"/>
                  </a:lnTo>
                  <a:lnTo>
                    <a:pt x="57697" y="406882"/>
                  </a:lnTo>
                  <a:lnTo>
                    <a:pt x="80146" y="408520"/>
                  </a:lnTo>
                  <a:lnTo>
                    <a:pt x="104234" y="409248"/>
                  </a:lnTo>
                  <a:lnTo>
                    <a:pt x="171386" y="409779"/>
                  </a:lnTo>
                  <a:lnTo>
                    <a:pt x="188247" y="407550"/>
                  </a:lnTo>
                  <a:lnTo>
                    <a:pt x="212404" y="402211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175"/>
            <p:cNvSpPr/>
            <p:nvPr/>
          </p:nvSpPr>
          <p:spPr>
            <a:xfrm>
              <a:off x="2651892" y="1915886"/>
              <a:ext cx="190369" cy="198015"/>
            </a:xfrm>
            <a:custGeom>
              <a:avLst/>
              <a:gdLst/>
              <a:ahLst/>
              <a:cxnLst/>
              <a:rect l="0" t="0" r="0" b="0"/>
              <a:pathLst>
                <a:path w="190369" h="198015">
                  <a:moveTo>
                    <a:pt x="114168" y="0"/>
                  </a:moveTo>
                  <a:lnTo>
                    <a:pt x="107607" y="0"/>
                  </a:lnTo>
                  <a:lnTo>
                    <a:pt x="107254" y="846"/>
                  </a:lnTo>
                  <a:lnTo>
                    <a:pt x="106641" y="6561"/>
                  </a:lnTo>
                  <a:lnTo>
                    <a:pt x="101330" y="12647"/>
                  </a:lnTo>
                  <a:lnTo>
                    <a:pt x="99996" y="14088"/>
                  </a:lnTo>
                  <a:lnTo>
                    <a:pt x="99403" y="19243"/>
                  </a:lnTo>
                  <a:lnTo>
                    <a:pt x="99245" y="22989"/>
                  </a:lnTo>
                  <a:lnTo>
                    <a:pt x="98292" y="27179"/>
                  </a:lnTo>
                  <a:lnTo>
                    <a:pt x="96811" y="31666"/>
                  </a:lnTo>
                  <a:lnTo>
                    <a:pt x="94977" y="36350"/>
                  </a:lnTo>
                  <a:lnTo>
                    <a:pt x="92907" y="41167"/>
                  </a:lnTo>
                  <a:lnTo>
                    <a:pt x="88350" y="51034"/>
                  </a:lnTo>
                  <a:lnTo>
                    <a:pt x="73492" y="81300"/>
                  </a:lnTo>
                  <a:lnTo>
                    <a:pt x="70964" y="87220"/>
                  </a:lnTo>
                  <a:lnTo>
                    <a:pt x="68432" y="93706"/>
                  </a:lnTo>
                  <a:lnTo>
                    <a:pt x="65897" y="100571"/>
                  </a:lnTo>
                  <a:lnTo>
                    <a:pt x="63361" y="106841"/>
                  </a:lnTo>
                  <a:lnTo>
                    <a:pt x="60823" y="112714"/>
                  </a:lnTo>
                  <a:lnTo>
                    <a:pt x="58285" y="118322"/>
                  </a:lnTo>
                  <a:lnTo>
                    <a:pt x="54899" y="123755"/>
                  </a:lnTo>
                  <a:lnTo>
                    <a:pt x="50949" y="129070"/>
                  </a:lnTo>
                  <a:lnTo>
                    <a:pt x="46622" y="134306"/>
                  </a:lnTo>
                  <a:lnTo>
                    <a:pt x="42890" y="139491"/>
                  </a:lnTo>
                  <a:lnTo>
                    <a:pt x="39557" y="144641"/>
                  </a:lnTo>
                  <a:lnTo>
                    <a:pt x="36487" y="149767"/>
                  </a:lnTo>
                  <a:lnTo>
                    <a:pt x="33594" y="154878"/>
                  </a:lnTo>
                  <a:lnTo>
                    <a:pt x="28122" y="165072"/>
                  </a:lnTo>
                  <a:lnTo>
                    <a:pt x="25477" y="169315"/>
                  </a:lnTo>
                  <a:lnTo>
                    <a:pt x="22867" y="172990"/>
                  </a:lnTo>
                  <a:lnTo>
                    <a:pt x="20281" y="176286"/>
                  </a:lnTo>
                  <a:lnTo>
                    <a:pt x="15150" y="182207"/>
                  </a:lnTo>
                  <a:lnTo>
                    <a:pt x="12596" y="184971"/>
                  </a:lnTo>
                  <a:lnTo>
                    <a:pt x="10047" y="186814"/>
                  </a:lnTo>
                  <a:lnTo>
                    <a:pt x="4956" y="188861"/>
                  </a:lnTo>
                  <a:lnTo>
                    <a:pt x="3260" y="190254"/>
                  </a:lnTo>
                  <a:lnTo>
                    <a:pt x="2130" y="192030"/>
                  </a:lnTo>
                  <a:lnTo>
                    <a:pt x="0" y="197763"/>
                  </a:lnTo>
                  <a:lnTo>
                    <a:pt x="3953" y="198014"/>
                  </a:lnTo>
                  <a:lnTo>
                    <a:pt x="6825" y="197202"/>
                  </a:lnTo>
                  <a:lnTo>
                    <a:pt x="10432" y="195815"/>
                  </a:lnTo>
                  <a:lnTo>
                    <a:pt x="14531" y="194043"/>
                  </a:lnTo>
                  <a:lnTo>
                    <a:pt x="18110" y="192862"/>
                  </a:lnTo>
                  <a:lnTo>
                    <a:pt x="21343" y="192074"/>
                  </a:lnTo>
                  <a:lnTo>
                    <a:pt x="24344" y="191550"/>
                  </a:lnTo>
                  <a:lnTo>
                    <a:pt x="28886" y="190353"/>
                  </a:lnTo>
                  <a:lnTo>
                    <a:pt x="34453" y="188709"/>
                  </a:lnTo>
                  <a:lnTo>
                    <a:pt x="40705" y="186766"/>
                  </a:lnTo>
                  <a:lnTo>
                    <a:pt x="46566" y="184623"/>
                  </a:lnTo>
                  <a:lnTo>
                    <a:pt x="52167" y="182349"/>
                  </a:lnTo>
                  <a:lnTo>
                    <a:pt x="57594" y="179986"/>
                  </a:lnTo>
                  <a:lnTo>
                    <a:pt x="63752" y="178410"/>
                  </a:lnTo>
                  <a:lnTo>
                    <a:pt x="70397" y="177360"/>
                  </a:lnTo>
                  <a:lnTo>
                    <a:pt x="77367" y="176660"/>
                  </a:lnTo>
                  <a:lnTo>
                    <a:pt x="83708" y="175347"/>
                  </a:lnTo>
                  <a:lnTo>
                    <a:pt x="89628" y="173624"/>
                  </a:lnTo>
                  <a:lnTo>
                    <a:pt x="95268" y="171629"/>
                  </a:lnTo>
                  <a:lnTo>
                    <a:pt x="101568" y="170299"/>
                  </a:lnTo>
                  <a:lnTo>
                    <a:pt x="108308" y="169413"/>
                  </a:lnTo>
                  <a:lnTo>
                    <a:pt x="115341" y="168822"/>
                  </a:lnTo>
                  <a:lnTo>
                    <a:pt x="122570" y="168428"/>
                  </a:lnTo>
                  <a:lnTo>
                    <a:pt x="137376" y="167990"/>
                  </a:lnTo>
                  <a:lnTo>
                    <a:pt x="168127" y="167670"/>
                  </a:lnTo>
                  <a:lnTo>
                    <a:pt x="190368" y="16764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176"/>
            <p:cNvSpPr/>
            <p:nvPr/>
          </p:nvSpPr>
          <p:spPr>
            <a:xfrm>
              <a:off x="2838247" y="2007353"/>
              <a:ext cx="118314" cy="99022"/>
            </a:xfrm>
            <a:custGeom>
              <a:avLst/>
              <a:gdLst/>
              <a:ahLst/>
              <a:cxnLst/>
              <a:rect l="0" t="0" r="0" b="0"/>
              <a:pathLst>
                <a:path w="118314" h="99022">
                  <a:moveTo>
                    <a:pt x="80213" y="7593"/>
                  </a:moveTo>
                  <a:lnTo>
                    <a:pt x="80213" y="3547"/>
                  </a:lnTo>
                  <a:lnTo>
                    <a:pt x="79367" y="2356"/>
                  </a:lnTo>
                  <a:lnTo>
                    <a:pt x="77955" y="1561"/>
                  </a:lnTo>
                  <a:lnTo>
                    <a:pt x="73652" y="286"/>
                  </a:lnTo>
                  <a:lnTo>
                    <a:pt x="70806" y="112"/>
                  </a:lnTo>
                  <a:lnTo>
                    <a:pt x="66719" y="35"/>
                  </a:lnTo>
                  <a:lnTo>
                    <a:pt x="62080" y="0"/>
                  </a:lnTo>
                  <a:lnTo>
                    <a:pt x="59658" y="838"/>
                  </a:lnTo>
                  <a:lnTo>
                    <a:pt x="57196" y="2243"/>
                  </a:lnTo>
                  <a:lnTo>
                    <a:pt x="54708" y="4026"/>
                  </a:lnTo>
                  <a:lnTo>
                    <a:pt x="52203" y="5215"/>
                  </a:lnTo>
                  <a:lnTo>
                    <a:pt x="49686" y="6008"/>
                  </a:lnTo>
                  <a:lnTo>
                    <a:pt x="47162" y="6536"/>
                  </a:lnTo>
                  <a:lnTo>
                    <a:pt x="43785" y="7735"/>
                  </a:lnTo>
                  <a:lnTo>
                    <a:pt x="39841" y="9381"/>
                  </a:lnTo>
                  <a:lnTo>
                    <a:pt x="35518" y="11325"/>
                  </a:lnTo>
                  <a:lnTo>
                    <a:pt x="30943" y="12621"/>
                  </a:lnTo>
                  <a:lnTo>
                    <a:pt x="26200" y="13485"/>
                  </a:lnTo>
                  <a:lnTo>
                    <a:pt x="21344" y="14061"/>
                  </a:lnTo>
                  <a:lnTo>
                    <a:pt x="17260" y="15291"/>
                  </a:lnTo>
                  <a:lnTo>
                    <a:pt x="13692" y="16959"/>
                  </a:lnTo>
                  <a:lnTo>
                    <a:pt x="5925" y="21672"/>
                  </a:lnTo>
                  <a:lnTo>
                    <a:pt x="2605" y="24575"/>
                  </a:lnTo>
                  <a:lnTo>
                    <a:pt x="534" y="26534"/>
                  </a:lnTo>
                  <a:lnTo>
                    <a:pt x="0" y="27840"/>
                  </a:lnTo>
                  <a:lnTo>
                    <a:pt x="491" y="28711"/>
                  </a:lnTo>
                  <a:lnTo>
                    <a:pt x="1665" y="29292"/>
                  </a:lnTo>
                  <a:lnTo>
                    <a:pt x="2448" y="30525"/>
                  </a:lnTo>
                  <a:lnTo>
                    <a:pt x="2970" y="32195"/>
                  </a:lnTo>
                  <a:lnTo>
                    <a:pt x="3318" y="34154"/>
                  </a:lnTo>
                  <a:lnTo>
                    <a:pt x="4396" y="35460"/>
                  </a:lnTo>
                  <a:lnTo>
                    <a:pt x="5962" y="36331"/>
                  </a:lnTo>
                  <a:lnTo>
                    <a:pt x="7852" y="36912"/>
                  </a:lnTo>
                  <a:lnTo>
                    <a:pt x="10806" y="37299"/>
                  </a:lnTo>
                  <a:lnTo>
                    <a:pt x="14468" y="37556"/>
                  </a:lnTo>
                  <a:lnTo>
                    <a:pt x="18603" y="37729"/>
                  </a:lnTo>
                  <a:lnTo>
                    <a:pt x="27713" y="37920"/>
                  </a:lnTo>
                  <a:lnTo>
                    <a:pt x="32513" y="37971"/>
                  </a:lnTo>
                  <a:lnTo>
                    <a:pt x="37407" y="38852"/>
                  </a:lnTo>
                  <a:lnTo>
                    <a:pt x="42362" y="40285"/>
                  </a:lnTo>
                  <a:lnTo>
                    <a:pt x="47359" y="42088"/>
                  </a:lnTo>
                  <a:lnTo>
                    <a:pt x="51537" y="43289"/>
                  </a:lnTo>
                  <a:lnTo>
                    <a:pt x="55169" y="44090"/>
                  </a:lnTo>
                  <a:lnTo>
                    <a:pt x="58437" y="44625"/>
                  </a:lnTo>
                  <a:lnTo>
                    <a:pt x="61462" y="44981"/>
                  </a:lnTo>
                  <a:lnTo>
                    <a:pt x="64326" y="45218"/>
                  </a:lnTo>
                  <a:lnTo>
                    <a:pt x="67082" y="45376"/>
                  </a:lnTo>
                  <a:lnTo>
                    <a:pt x="72401" y="45552"/>
                  </a:lnTo>
                  <a:lnTo>
                    <a:pt x="75005" y="45599"/>
                  </a:lnTo>
                  <a:lnTo>
                    <a:pt x="76741" y="46477"/>
                  </a:lnTo>
                  <a:lnTo>
                    <a:pt x="77898" y="47909"/>
                  </a:lnTo>
                  <a:lnTo>
                    <a:pt x="78670" y="49710"/>
                  </a:lnTo>
                  <a:lnTo>
                    <a:pt x="78338" y="50911"/>
                  </a:lnTo>
                  <a:lnTo>
                    <a:pt x="77269" y="51712"/>
                  </a:lnTo>
                  <a:lnTo>
                    <a:pt x="75710" y="52246"/>
                  </a:lnTo>
                  <a:lnTo>
                    <a:pt x="73824" y="53448"/>
                  </a:lnTo>
                  <a:lnTo>
                    <a:pt x="71721" y="55096"/>
                  </a:lnTo>
                  <a:lnTo>
                    <a:pt x="69472" y="57042"/>
                  </a:lnTo>
                  <a:lnTo>
                    <a:pt x="67126" y="59185"/>
                  </a:lnTo>
                  <a:lnTo>
                    <a:pt x="62261" y="63825"/>
                  </a:lnTo>
                  <a:lnTo>
                    <a:pt x="58932" y="66248"/>
                  </a:lnTo>
                  <a:lnTo>
                    <a:pt x="55019" y="68709"/>
                  </a:lnTo>
                  <a:lnTo>
                    <a:pt x="50717" y="71197"/>
                  </a:lnTo>
                  <a:lnTo>
                    <a:pt x="47002" y="72856"/>
                  </a:lnTo>
                  <a:lnTo>
                    <a:pt x="43679" y="73962"/>
                  </a:lnTo>
                  <a:lnTo>
                    <a:pt x="40617" y="74698"/>
                  </a:lnTo>
                  <a:lnTo>
                    <a:pt x="37729" y="76037"/>
                  </a:lnTo>
                  <a:lnTo>
                    <a:pt x="34957" y="77776"/>
                  </a:lnTo>
                  <a:lnTo>
                    <a:pt x="32262" y="79781"/>
                  </a:lnTo>
                  <a:lnTo>
                    <a:pt x="29619" y="81965"/>
                  </a:lnTo>
                  <a:lnTo>
                    <a:pt x="27010" y="84268"/>
                  </a:lnTo>
                  <a:lnTo>
                    <a:pt x="24425" y="86649"/>
                  </a:lnTo>
                  <a:lnTo>
                    <a:pt x="22701" y="89084"/>
                  </a:lnTo>
                  <a:lnTo>
                    <a:pt x="21552" y="91553"/>
                  </a:lnTo>
                  <a:lnTo>
                    <a:pt x="20786" y="94047"/>
                  </a:lnTo>
                  <a:lnTo>
                    <a:pt x="21121" y="95709"/>
                  </a:lnTo>
                  <a:lnTo>
                    <a:pt x="22192" y="96817"/>
                  </a:lnTo>
                  <a:lnTo>
                    <a:pt x="23752" y="97555"/>
                  </a:lnTo>
                  <a:lnTo>
                    <a:pt x="25639" y="98048"/>
                  </a:lnTo>
                  <a:lnTo>
                    <a:pt x="27744" y="98376"/>
                  </a:lnTo>
                  <a:lnTo>
                    <a:pt x="29994" y="98595"/>
                  </a:lnTo>
                  <a:lnTo>
                    <a:pt x="33186" y="98741"/>
                  </a:lnTo>
                  <a:lnTo>
                    <a:pt x="41250" y="98903"/>
                  </a:lnTo>
                  <a:lnTo>
                    <a:pt x="74245" y="99021"/>
                  </a:lnTo>
                  <a:lnTo>
                    <a:pt x="81315" y="98178"/>
                  </a:lnTo>
                  <a:lnTo>
                    <a:pt x="88568" y="96770"/>
                  </a:lnTo>
                  <a:lnTo>
                    <a:pt x="95943" y="94984"/>
                  </a:lnTo>
                  <a:lnTo>
                    <a:pt x="101706" y="93794"/>
                  </a:lnTo>
                  <a:lnTo>
                    <a:pt x="106395" y="93000"/>
                  </a:lnTo>
                  <a:lnTo>
                    <a:pt x="118313" y="91413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177"/>
            <p:cNvSpPr/>
            <p:nvPr/>
          </p:nvSpPr>
          <p:spPr>
            <a:xfrm>
              <a:off x="2987040" y="2037807"/>
              <a:ext cx="152401" cy="75006"/>
            </a:xfrm>
            <a:custGeom>
              <a:avLst/>
              <a:gdLst/>
              <a:ahLst/>
              <a:cxnLst/>
              <a:rect l="0" t="0" r="0" b="0"/>
              <a:pathLst>
                <a:path w="152401" h="75006">
                  <a:moveTo>
                    <a:pt x="0" y="22859"/>
                  </a:moveTo>
                  <a:lnTo>
                    <a:pt x="0" y="4660"/>
                  </a:lnTo>
                  <a:lnTo>
                    <a:pt x="846" y="3107"/>
                  </a:lnTo>
                  <a:lnTo>
                    <a:pt x="2258" y="2071"/>
                  </a:lnTo>
                  <a:lnTo>
                    <a:pt x="7527" y="35"/>
                  </a:lnTo>
                  <a:lnTo>
                    <a:pt x="18969" y="0"/>
                  </a:lnTo>
                  <a:lnTo>
                    <a:pt x="20266" y="846"/>
                  </a:lnTo>
                  <a:lnTo>
                    <a:pt x="21131" y="2257"/>
                  </a:lnTo>
                  <a:lnTo>
                    <a:pt x="21707" y="4044"/>
                  </a:lnTo>
                  <a:lnTo>
                    <a:pt x="22938" y="6082"/>
                  </a:lnTo>
                  <a:lnTo>
                    <a:pt x="24605" y="8288"/>
                  </a:lnTo>
                  <a:lnTo>
                    <a:pt x="26563" y="10605"/>
                  </a:lnTo>
                  <a:lnTo>
                    <a:pt x="27869" y="12996"/>
                  </a:lnTo>
                  <a:lnTo>
                    <a:pt x="28739" y="15437"/>
                  </a:lnTo>
                  <a:lnTo>
                    <a:pt x="29319" y="17911"/>
                  </a:lnTo>
                  <a:lnTo>
                    <a:pt x="30553" y="20407"/>
                  </a:lnTo>
                  <a:lnTo>
                    <a:pt x="32222" y="22917"/>
                  </a:lnTo>
                  <a:lnTo>
                    <a:pt x="34182" y="25438"/>
                  </a:lnTo>
                  <a:lnTo>
                    <a:pt x="35488" y="28811"/>
                  </a:lnTo>
                  <a:lnTo>
                    <a:pt x="36358" y="32754"/>
                  </a:lnTo>
                  <a:lnTo>
                    <a:pt x="36939" y="37076"/>
                  </a:lnTo>
                  <a:lnTo>
                    <a:pt x="37326" y="40803"/>
                  </a:lnTo>
                  <a:lnTo>
                    <a:pt x="37584" y="44135"/>
                  </a:lnTo>
                  <a:lnTo>
                    <a:pt x="37756" y="47203"/>
                  </a:lnTo>
                  <a:lnTo>
                    <a:pt x="37947" y="52870"/>
                  </a:lnTo>
                  <a:lnTo>
                    <a:pt x="38091" y="67046"/>
                  </a:lnTo>
                  <a:lnTo>
                    <a:pt x="38099" y="75005"/>
                  </a:lnTo>
                  <a:lnTo>
                    <a:pt x="38099" y="71800"/>
                  </a:lnTo>
                  <a:lnTo>
                    <a:pt x="38946" y="70726"/>
                  </a:lnTo>
                  <a:lnTo>
                    <a:pt x="40357" y="70010"/>
                  </a:lnTo>
                  <a:lnTo>
                    <a:pt x="42145" y="69533"/>
                  </a:lnTo>
                  <a:lnTo>
                    <a:pt x="44183" y="67522"/>
                  </a:lnTo>
                  <a:lnTo>
                    <a:pt x="46389" y="64488"/>
                  </a:lnTo>
                  <a:lnTo>
                    <a:pt x="48706" y="60771"/>
                  </a:lnTo>
                  <a:lnTo>
                    <a:pt x="51097" y="57447"/>
                  </a:lnTo>
                  <a:lnTo>
                    <a:pt x="53538" y="54384"/>
                  </a:lnTo>
                  <a:lnTo>
                    <a:pt x="56012" y="51496"/>
                  </a:lnTo>
                  <a:lnTo>
                    <a:pt x="58508" y="47877"/>
                  </a:lnTo>
                  <a:lnTo>
                    <a:pt x="61019" y="43771"/>
                  </a:lnTo>
                  <a:lnTo>
                    <a:pt x="63539" y="39340"/>
                  </a:lnTo>
                  <a:lnTo>
                    <a:pt x="68597" y="29902"/>
                  </a:lnTo>
                  <a:lnTo>
                    <a:pt x="71131" y="25014"/>
                  </a:lnTo>
                  <a:lnTo>
                    <a:pt x="74514" y="20909"/>
                  </a:lnTo>
                  <a:lnTo>
                    <a:pt x="78463" y="17326"/>
                  </a:lnTo>
                  <a:lnTo>
                    <a:pt x="82789" y="14090"/>
                  </a:lnTo>
                  <a:lnTo>
                    <a:pt x="86519" y="11086"/>
                  </a:lnTo>
                  <a:lnTo>
                    <a:pt x="89853" y="8237"/>
                  </a:lnTo>
                  <a:lnTo>
                    <a:pt x="92922" y="5491"/>
                  </a:lnTo>
                  <a:lnTo>
                    <a:pt x="95814" y="3660"/>
                  </a:lnTo>
                  <a:lnTo>
                    <a:pt x="98590" y="2440"/>
                  </a:lnTo>
                  <a:lnTo>
                    <a:pt x="101287" y="1626"/>
                  </a:lnTo>
                  <a:lnTo>
                    <a:pt x="103931" y="1084"/>
                  </a:lnTo>
                  <a:lnTo>
                    <a:pt x="106540" y="722"/>
                  </a:lnTo>
                  <a:lnTo>
                    <a:pt x="113845" y="41"/>
                  </a:lnTo>
                  <a:lnTo>
                    <a:pt x="116355" y="2275"/>
                  </a:lnTo>
                  <a:lnTo>
                    <a:pt x="118210" y="4057"/>
                  </a:lnTo>
                  <a:lnTo>
                    <a:pt x="119447" y="6091"/>
                  </a:lnTo>
                  <a:lnTo>
                    <a:pt x="120271" y="8293"/>
                  </a:lnTo>
                  <a:lnTo>
                    <a:pt x="120821" y="10608"/>
                  </a:lnTo>
                  <a:lnTo>
                    <a:pt x="121187" y="12998"/>
                  </a:lnTo>
                  <a:lnTo>
                    <a:pt x="121431" y="15439"/>
                  </a:lnTo>
                  <a:lnTo>
                    <a:pt x="121594" y="17912"/>
                  </a:lnTo>
                  <a:lnTo>
                    <a:pt x="121703" y="20408"/>
                  </a:lnTo>
                  <a:lnTo>
                    <a:pt x="121824" y="25438"/>
                  </a:lnTo>
                  <a:lnTo>
                    <a:pt x="121912" y="40642"/>
                  </a:lnTo>
                  <a:lnTo>
                    <a:pt x="122761" y="43181"/>
                  </a:lnTo>
                  <a:lnTo>
                    <a:pt x="124174" y="45720"/>
                  </a:lnTo>
                  <a:lnTo>
                    <a:pt x="125962" y="48260"/>
                  </a:lnTo>
                  <a:lnTo>
                    <a:pt x="128002" y="50799"/>
                  </a:lnTo>
                  <a:lnTo>
                    <a:pt x="130208" y="53339"/>
                  </a:lnTo>
                  <a:lnTo>
                    <a:pt x="132525" y="55879"/>
                  </a:lnTo>
                  <a:lnTo>
                    <a:pt x="137358" y="60959"/>
                  </a:lnTo>
                  <a:lnTo>
                    <a:pt x="139832" y="63499"/>
                  </a:lnTo>
                  <a:lnTo>
                    <a:pt x="142328" y="65192"/>
                  </a:lnTo>
                  <a:lnTo>
                    <a:pt x="144838" y="66321"/>
                  </a:lnTo>
                  <a:lnTo>
                    <a:pt x="152400" y="68579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178"/>
            <p:cNvSpPr/>
            <p:nvPr/>
          </p:nvSpPr>
          <p:spPr>
            <a:xfrm>
              <a:off x="3093720" y="2038893"/>
              <a:ext cx="212077" cy="189278"/>
            </a:xfrm>
            <a:custGeom>
              <a:avLst/>
              <a:gdLst/>
              <a:ahLst/>
              <a:cxnLst/>
              <a:rect l="0" t="0" r="0" b="0"/>
              <a:pathLst>
                <a:path w="212077" h="189278">
                  <a:moveTo>
                    <a:pt x="160020" y="21773"/>
                  </a:moveTo>
                  <a:lnTo>
                    <a:pt x="160020" y="10201"/>
                  </a:lnTo>
                  <a:lnTo>
                    <a:pt x="159174" y="8978"/>
                  </a:lnTo>
                  <a:lnTo>
                    <a:pt x="157763" y="8163"/>
                  </a:lnTo>
                  <a:lnTo>
                    <a:pt x="153459" y="6855"/>
                  </a:lnTo>
                  <a:lnTo>
                    <a:pt x="148669" y="2583"/>
                  </a:lnTo>
                  <a:lnTo>
                    <a:pt x="145679" y="1360"/>
                  </a:lnTo>
                  <a:lnTo>
                    <a:pt x="141993" y="544"/>
                  </a:lnTo>
                  <a:lnTo>
                    <a:pt x="137842" y="0"/>
                  </a:lnTo>
                  <a:lnTo>
                    <a:pt x="133381" y="485"/>
                  </a:lnTo>
                  <a:lnTo>
                    <a:pt x="128714" y="1654"/>
                  </a:lnTo>
                  <a:lnTo>
                    <a:pt x="123909" y="3280"/>
                  </a:lnTo>
                  <a:lnTo>
                    <a:pt x="119013" y="5211"/>
                  </a:lnTo>
                  <a:lnTo>
                    <a:pt x="114055" y="7345"/>
                  </a:lnTo>
                  <a:lnTo>
                    <a:pt x="109057" y="9614"/>
                  </a:lnTo>
                  <a:lnTo>
                    <a:pt x="104878" y="11974"/>
                  </a:lnTo>
                  <a:lnTo>
                    <a:pt x="101246" y="14393"/>
                  </a:lnTo>
                  <a:lnTo>
                    <a:pt x="97977" y="16853"/>
                  </a:lnTo>
                  <a:lnTo>
                    <a:pt x="94105" y="19340"/>
                  </a:lnTo>
                  <a:lnTo>
                    <a:pt x="89830" y="21844"/>
                  </a:lnTo>
                  <a:lnTo>
                    <a:pt x="85287" y="24360"/>
                  </a:lnTo>
                  <a:lnTo>
                    <a:pt x="81411" y="26885"/>
                  </a:lnTo>
                  <a:lnTo>
                    <a:pt x="74847" y="31947"/>
                  </a:lnTo>
                  <a:lnTo>
                    <a:pt x="73605" y="35329"/>
                  </a:lnTo>
                  <a:lnTo>
                    <a:pt x="73624" y="39277"/>
                  </a:lnTo>
                  <a:lnTo>
                    <a:pt x="74482" y="43602"/>
                  </a:lnTo>
                  <a:lnTo>
                    <a:pt x="75902" y="47332"/>
                  </a:lnTo>
                  <a:lnTo>
                    <a:pt x="77695" y="50666"/>
                  </a:lnTo>
                  <a:lnTo>
                    <a:pt x="79736" y="53735"/>
                  </a:lnTo>
                  <a:lnTo>
                    <a:pt x="82791" y="56627"/>
                  </a:lnTo>
                  <a:lnTo>
                    <a:pt x="86521" y="59403"/>
                  </a:lnTo>
                  <a:lnTo>
                    <a:pt x="90700" y="62099"/>
                  </a:lnTo>
                  <a:lnTo>
                    <a:pt x="94333" y="63897"/>
                  </a:lnTo>
                  <a:lnTo>
                    <a:pt x="100628" y="65895"/>
                  </a:lnTo>
                  <a:lnTo>
                    <a:pt x="110764" y="69040"/>
                  </a:lnTo>
                  <a:lnTo>
                    <a:pt x="117023" y="71064"/>
                  </a:lnTo>
                  <a:lnTo>
                    <a:pt x="122889" y="72414"/>
                  </a:lnTo>
                  <a:lnTo>
                    <a:pt x="128492" y="73314"/>
                  </a:lnTo>
                  <a:lnTo>
                    <a:pt x="133921" y="73913"/>
                  </a:lnTo>
                  <a:lnTo>
                    <a:pt x="138388" y="73466"/>
                  </a:lnTo>
                  <a:lnTo>
                    <a:pt x="142212" y="72322"/>
                  </a:lnTo>
                  <a:lnTo>
                    <a:pt x="145608" y="70712"/>
                  </a:lnTo>
                  <a:lnTo>
                    <a:pt x="149566" y="69639"/>
                  </a:lnTo>
                  <a:lnTo>
                    <a:pt x="153897" y="68924"/>
                  </a:lnTo>
                  <a:lnTo>
                    <a:pt x="158478" y="68447"/>
                  </a:lnTo>
                  <a:lnTo>
                    <a:pt x="161532" y="67282"/>
                  </a:lnTo>
                  <a:lnTo>
                    <a:pt x="163568" y="65659"/>
                  </a:lnTo>
                  <a:lnTo>
                    <a:pt x="166677" y="61598"/>
                  </a:lnTo>
                  <a:lnTo>
                    <a:pt x="170881" y="56970"/>
                  </a:lnTo>
                  <a:lnTo>
                    <a:pt x="172341" y="54551"/>
                  </a:lnTo>
                  <a:lnTo>
                    <a:pt x="173962" y="49605"/>
                  </a:lnTo>
                  <a:lnTo>
                    <a:pt x="174683" y="44585"/>
                  </a:lnTo>
                  <a:lnTo>
                    <a:pt x="175146" y="38508"/>
                  </a:lnTo>
                  <a:lnTo>
                    <a:pt x="172952" y="35420"/>
                  </a:lnTo>
                  <a:lnTo>
                    <a:pt x="168689" y="30583"/>
                  </a:lnTo>
                  <a:lnTo>
                    <a:pt x="167493" y="30187"/>
                  </a:lnTo>
                  <a:lnTo>
                    <a:pt x="163906" y="29746"/>
                  </a:lnTo>
                  <a:lnTo>
                    <a:pt x="162611" y="30475"/>
                  </a:lnTo>
                  <a:lnTo>
                    <a:pt x="161747" y="31807"/>
                  </a:lnTo>
                  <a:lnTo>
                    <a:pt x="160788" y="35546"/>
                  </a:lnTo>
                  <a:lnTo>
                    <a:pt x="160362" y="40030"/>
                  </a:lnTo>
                  <a:lnTo>
                    <a:pt x="160172" y="44845"/>
                  </a:lnTo>
                  <a:lnTo>
                    <a:pt x="160065" y="52316"/>
                  </a:lnTo>
                  <a:lnTo>
                    <a:pt x="160050" y="54835"/>
                  </a:lnTo>
                  <a:lnTo>
                    <a:pt x="160887" y="58207"/>
                  </a:lnTo>
                  <a:lnTo>
                    <a:pt x="162292" y="62149"/>
                  </a:lnTo>
                  <a:lnTo>
                    <a:pt x="164074" y="66470"/>
                  </a:lnTo>
                  <a:lnTo>
                    <a:pt x="166110" y="70198"/>
                  </a:lnTo>
                  <a:lnTo>
                    <a:pt x="168313" y="73529"/>
                  </a:lnTo>
                  <a:lnTo>
                    <a:pt x="170629" y="76597"/>
                  </a:lnTo>
                  <a:lnTo>
                    <a:pt x="173019" y="80336"/>
                  </a:lnTo>
                  <a:lnTo>
                    <a:pt x="175459" y="84522"/>
                  </a:lnTo>
                  <a:lnTo>
                    <a:pt x="177933" y="89005"/>
                  </a:lnTo>
                  <a:lnTo>
                    <a:pt x="182939" y="98503"/>
                  </a:lnTo>
                  <a:lnTo>
                    <a:pt x="185459" y="103406"/>
                  </a:lnTo>
                  <a:lnTo>
                    <a:pt x="188833" y="108368"/>
                  </a:lnTo>
                  <a:lnTo>
                    <a:pt x="192775" y="113370"/>
                  </a:lnTo>
                  <a:lnTo>
                    <a:pt x="197097" y="118397"/>
                  </a:lnTo>
                  <a:lnTo>
                    <a:pt x="199978" y="122596"/>
                  </a:lnTo>
                  <a:lnTo>
                    <a:pt x="201899" y="126242"/>
                  </a:lnTo>
                  <a:lnTo>
                    <a:pt x="203179" y="129519"/>
                  </a:lnTo>
                  <a:lnTo>
                    <a:pt x="204880" y="133396"/>
                  </a:lnTo>
                  <a:lnTo>
                    <a:pt x="209026" y="142221"/>
                  </a:lnTo>
                  <a:lnTo>
                    <a:pt x="210471" y="146945"/>
                  </a:lnTo>
                  <a:lnTo>
                    <a:pt x="211434" y="151788"/>
                  </a:lnTo>
                  <a:lnTo>
                    <a:pt x="212076" y="156709"/>
                  </a:lnTo>
                  <a:lnTo>
                    <a:pt x="211657" y="160837"/>
                  </a:lnTo>
                  <a:lnTo>
                    <a:pt x="210531" y="164436"/>
                  </a:lnTo>
                  <a:lnTo>
                    <a:pt x="208934" y="167681"/>
                  </a:lnTo>
                  <a:lnTo>
                    <a:pt x="204902" y="173545"/>
                  </a:lnTo>
                  <a:lnTo>
                    <a:pt x="200288" y="178974"/>
                  </a:lnTo>
                  <a:lnTo>
                    <a:pt x="195415" y="184209"/>
                  </a:lnTo>
                  <a:lnTo>
                    <a:pt x="191236" y="185943"/>
                  </a:lnTo>
                  <a:lnTo>
                    <a:pt x="185910" y="187100"/>
                  </a:lnTo>
                  <a:lnTo>
                    <a:pt x="179821" y="187871"/>
                  </a:lnTo>
                  <a:lnTo>
                    <a:pt x="173220" y="188385"/>
                  </a:lnTo>
                  <a:lnTo>
                    <a:pt x="166280" y="188727"/>
                  </a:lnTo>
                  <a:lnTo>
                    <a:pt x="150949" y="189108"/>
                  </a:lnTo>
                  <a:lnTo>
                    <a:pt x="132847" y="189277"/>
                  </a:lnTo>
                  <a:lnTo>
                    <a:pt x="123278" y="188476"/>
                  </a:lnTo>
                  <a:lnTo>
                    <a:pt x="113512" y="187095"/>
                  </a:lnTo>
                  <a:lnTo>
                    <a:pt x="103615" y="185327"/>
                  </a:lnTo>
                  <a:lnTo>
                    <a:pt x="94476" y="184149"/>
                  </a:lnTo>
                  <a:lnTo>
                    <a:pt x="85844" y="183364"/>
                  </a:lnTo>
                  <a:lnTo>
                    <a:pt x="77549" y="182840"/>
                  </a:lnTo>
                  <a:lnTo>
                    <a:pt x="69480" y="181644"/>
                  </a:lnTo>
                  <a:lnTo>
                    <a:pt x="61560" y="180000"/>
                  </a:lnTo>
                  <a:lnTo>
                    <a:pt x="53740" y="178058"/>
                  </a:lnTo>
                  <a:lnTo>
                    <a:pt x="45987" y="175916"/>
                  </a:lnTo>
                  <a:lnTo>
                    <a:pt x="30599" y="171279"/>
                  </a:lnTo>
                  <a:lnTo>
                    <a:pt x="23786" y="168010"/>
                  </a:lnTo>
                  <a:lnTo>
                    <a:pt x="17551" y="164138"/>
                  </a:lnTo>
                  <a:lnTo>
                    <a:pt x="0" y="151313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179"/>
            <p:cNvSpPr/>
            <p:nvPr/>
          </p:nvSpPr>
          <p:spPr>
            <a:xfrm>
              <a:off x="3406140" y="1976846"/>
              <a:ext cx="11949" cy="167641"/>
            </a:xfrm>
            <a:custGeom>
              <a:avLst/>
              <a:gdLst/>
              <a:ahLst/>
              <a:cxnLst/>
              <a:rect l="0" t="0" r="0" b="0"/>
              <a:pathLst>
                <a:path w="11949" h="167641">
                  <a:moveTo>
                    <a:pt x="0" y="0"/>
                  </a:moveTo>
                  <a:lnTo>
                    <a:pt x="4044" y="4045"/>
                  </a:lnTo>
                  <a:lnTo>
                    <a:pt x="5237" y="6930"/>
                  </a:lnTo>
                  <a:lnTo>
                    <a:pt x="6031" y="10547"/>
                  </a:lnTo>
                  <a:lnTo>
                    <a:pt x="6561" y="14651"/>
                  </a:lnTo>
                  <a:lnTo>
                    <a:pt x="6914" y="18234"/>
                  </a:lnTo>
                  <a:lnTo>
                    <a:pt x="7149" y="21469"/>
                  </a:lnTo>
                  <a:lnTo>
                    <a:pt x="7306" y="24473"/>
                  </a:lnTo>
                  <a:lnTo>
                    <a:pt x="8257" y="28169"/>
                  </a:lnTo>
                  <a:lnTo>
                    <a:pt x="9738" y="32326"/>
                  </a:lnTo>
                  <a:lnTo>
                    <a:pt x="11572" y="36790"/>
                  </a:lnTo>
                  <a:lnTo>
                    <a:pt x="11948" y="41460"/>
                  </a:lnTo>
                  <a:lnTo>
                    <a:pt x="11352" y="46267"/>
                  </a:lnTo>
                  <a:lnTo>
                    <a:pt x="10108" y="51164"/>
                  </a:lnTo>
                  <a:lnTo>
                    <a:pt x="9279" y="56123"/>
                  </a:lnTo>
                  <a:lnTo>
                    <a:pt x="8726" y="61122"/>
                  </a:lnTo>
                  <a:lnTo>
                    <a:pt x="8357" y="66148"/>
                  </a:lnTo>
                  <a:lnTo>
                    <a:pt x="7264" y="71192"/>
                  </a:lnTo>
                  <a:lnTo>
                    <a:pt x="5690" y="76248"/>
                  </a:lnTo>
                  <a:lnTo>
                    <a:pt x="3793" y="81312"/>
                  </a:lnTo>
                  <a:lnTo>
                    <a:pt x="2528" y="86381"/>
                  </a:lnTo>
                  <a:lnTo>
                    <a:pt x="1686" y="91454"/>
                  </a:lnTo>
                  <a:lnTo>
                    <a:pt x="1124" y="96529"/>
                  </a:lnTo>
                  <a:lnTo>
                    <a:pt x="749" y="101606"/>
                  </a:lnTo>
                  <a:lnTo>
                    <a:pt x="499" y="106684"/>
                  </a:lnTo>
                  <a:lnTo>
                    <a:pt x="221" y="116842"/>
                  </a:lnTo>
                  <a:lnTo>
                    <a:pt x="2" y="158068"/>
                  </a:lnTo>
                  <a:lnTo>
                    <a:pt x="0" y="16764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180"/>
            <p:cNvSpPr/>
            <p:nvPr/>
          </p:nvSpPr>
          <p:spPr>
            <a:xfrm>
              <a:off x="3299460" y="2037806"/>
              <a:ext cx="198121" cy="21802"/>
            </a:xfrm>
            <a:custGeom>
              <a:avLst/>
              <a:gdLst/>
              <a:ahLst/>
              <a:cxnLst/>
              <a:rect l="0" t="0" r="0" b="0"/>
              <a:pathLst>
                <a:path w="198121" h="21802">
                  <a:moveTo>
                    <a:pt x="0" y="15240"/>
                  </a:moveTo>
                  <a:lnTo>
                    <a:pt x="28739" y="15240"/>
                  </a:lnTo>
                  <a:lnTo>
                    <a:pt x="33553" y="16087"/>
                  </a:lnTo>
                  <a:lnTo>
                    <a:pt x="38456" y="17498"/>
                  </a:lnTo>
                  <a:lnTo>
                    <a:pt x="43417" y="19285"/>
                  </a:lnTo>
                  <a:lnTo>
                    <a:pt x="50112" y="20477"/>
                  </a:lnTo>
                  <a:lnTo>
                    <a:pt x="57961" y="21271"/>
                  </a:lnTo>
                  <a:lnTo>
                    <a:pt x="66581" y="21801"/>
                  </a:lnTo>
                  <a:lnTo>
                    <a:pt x="74867" y="21307"/>
                  </a:lnTo>
                  <a:lnTo>
                    <a:pt x="82931" y="20132"/>
                  </a:lnTo>
                  <a:lnTo>
                    <a:pt x="90848" y="18501"/>
                  </a:lnTo>
                  <a:lnTo>
                    <a:pt x="99512" y="17414"/>
                  </a:lnTo>
                  <a:lnTo>
                    <a:pt x="108675" y="16690"/>
                  </a:lnTo>
                  <a:lnTo>
                    <a:pt x="118170" y="16206"/>
                  </a:lnTo>
                  <a:lnTo>
                    <a:pt x="135493" y="15669"/>
                  </a:lnTo>
                  <a:lnTo>
                    <a:pt x="143669" y="15526"/>
                  </a:lnTo>
                  <a:lnTo>
                    <a:pt x="150813" y="14584"/>
                  </a:lnTo>
                  <a:lnTo>
                    <a:pt x="157269" y="13110"/>
                  </a:lnTo>
                  <a:lnTo>
                    <a:pt x="163265" y="11279"/>
                  </a:lnTo>
                  <a:lnTo>
                    <a:pt x="168111" y="10060"/>
                  </a:lnTo>
                  <a:lnTo>
                    <a:pt x="172187" y="9247"/>
                  </a:lnTo>
                  <a:lnTo>
                    <a:pt x="175752" y="8704"/>
                  </a:lnTo>
                  <a:lnTo>
                    <a:pt x="179821" y="7496"/>
                  </a:lnTo>
                  <a:lnTo>
                    <a:pt x="184228" y="5844"/>
                  </a:lnTo>
                  <a:lnTo>
                    <a:pt x="19812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181"/>
            <p:cNvSpPr/>
            <p:nvPr/>
          </p:nvSpPr>
          <p:spPr>
            <a:xfrm>
              <a:off x="3512820" y="1931156"/>
              <a:ext cx="152401" cy="182851"/>
            </a:xfrm>
            <a:custGeom>
              <a:avLst/>
              <a:gdLst/>
              <a:ahLst/>
              <a:cxnLst/>
              <a:rect l="0" t="0" r="0" b="0"/>
              <a:pathLst>
                <a:path w="152401" h="182851">
                  <a:moveTo>
                    <a:pt x="7620" y="22830"/>
                  </a:moveTo>
                  <a:lnTo>
                    <a:pt x="3575" y="18784"/>
                  </a:lnTo>
                  <a:lnTo>
                    <a:pt x="2383" y="16746"/>
                  </a:lnTo>
                  <a:lnTo>
                    <a:pt x="1059" y="12224"/>
                  </a:lnTo>
                  <a:lnTo>
                    <a:pt x="209" y="7658"/>
                  </a:lnTo>
                  <a:lnTo>
                    <a:pt x="61" y="2624"/>
                  </a:lnTo>
                  <a:lnTo>
                    <a:pt x="0" y="0"/>
                  </a:lnTo>
                  <a:lnTo>
                    <a:pt x="4045" y="4024"/>
                  </a:lnTo>
                  <a:lnTo>
                    <a:pt x="6083" y="6906"/>
                  </a:lnTo>
                  <a:lnTo>
                    <a:pt x="8288" y="10521"/>
                  </a:lnTo>
                  <a:lnTo>
                    <a:pt x="10606" y="14624"/>
                  </a:lnTo>
                  <a:lnTo>
                    <a:pt x="15438" y="23698"/>
                  </a:lnTo>
                  <a:lnTo>
                    <a:pt x="25438" y="43321"/>
                  </a:lnTo>
                  <a:lnTo>
                    <a:pt x="27119" y="48344"/>
                  </a:lnTo>
                  <a:lnTo>
                    <a:pt x="28239" y="53386"/>
                  </a:lnTo>
                  <a:lnTo>
                    <a:pt x="28987" y="58441"/>
                  </a:lnTo>
                  <a:lnTo>
                    <a:pt x="30331" y="63503"/>
                  </a:lnTo>
                  <a:lnTo>
                    <a:pt x="32074" y="68572"/>
                  </a:lnTo>
                  <a:lnTo>
                    <a:pt x="34082" y="73645"/>
                  </a:lnTo>
                  <a:lnTo>
                    <a:pt x="35422" y="79566"/>
                  </a:lnTo>
                  <a:lnTo>
                    <a:pt x="36314" y="86054"/>
                  </a:lnTo>
                  <a:lnTo>
                    <a:pt x="36909" y="92919"/>
                  </a:lnTo>
                  <a:lnTo>
                    <a:pt x="37306" y="99190"/>
                  </a:lnTo>
                  <a:lnTo>
                    <a:pt x="37747" y="110672"/>
                  </a:lnTo>
                  <a:lnTo>
                    <a:pt x="37018" y="116105"/>
                  </a:lnTo>
                  <a:lnTo>
                    <a:pt x="35685" y="121420"/>
                  </a:lnTo>
                  <a:lnTo>
                    <a:pt x="33950" y="126656"/>
                  </a:lnTo>
                  <a:lnTo>
                    <a:pt x="32793" y="130994"/>
                  </a:lnTo>
                  <a:lnTo>
                    <a:pt x="32022" y="134733"/>
                  </a:lnTo>
                  <a:lnTo>
                    <a:pt x="31508" y="138072"/>
                  </a:lnTo>
                  <a:lnTo>
                    <a:pt x="31166" y="141144"/>
                  </a:lnTo>
                  <a:lnTo>
                    <a:pt x="30784" y="146817"/>
                  </a:lnTo>
                  <a:lnTo>
                    <a:pt x="29836" y="149514"/>
                  </a:lnTo>
                  <a:lnTo>
                    <a:pt x="26524" y="154770"/>
                  </a:lnTo>
                  <a:lnTo>
                    <a:pt x="23946" y="158443"/>
                  </a:lnTo>
                  <a:lnTo>
                    <a:pt x="23584" y="158112"/>
                  </a:lnTo>
                  <a:lnTo>
                    <a:pt x="23182" y="155486"/>
                  </a:lnTo>
                  <a:lnTo>
                    <a:pt x="23921" y="154448"/>
                  </a:lnTo>
                  <a:lnTo>
                    <a:pt x="25261" y="153755"/>
                  </a:lnTo>
                  <a:lnTo>
                    <a:pt x="27001" y="153293"/>
                  </a:lnTo>
                  <a:lnTo>
                    <a:pt x="28160" y="151292"/>
                  </a:lnTo>
                  <a:lnTo>
                    <a:pt x="28933" y="148265"/>
                  </a:lnTo>
                  <a:lnTo>
                    <a:pt x="29449" y="144553"/>
                  </a:lnTo>
                  <a:lnTo>
                    <a:pt x="30639" y="140385"/>
                  </a:lnTo>
                  <a:lnTo>
                    <a:pt x="32280" y="135914"/>
                  </a:lnTo>
                  <a:lnTo>
                    <a:pt x="34219" y="131239"/>
                  </a:lnTo>
                  <a:lnTo>
                    <a:pt x="37206" y="125583"/>
                  </a:lnTo>
                  <a:lnTo>
                    <a:pt x="40891" y="119272"/>
                  </a:lnTo>
                  <a:lnTo>
                    <a:pt x="45040" y="112524"/>
                  </a:lnTo>
                  <a:lnTo>
                    <a:pt x="49500" y="106333"/>
                  </a:lnTo>
                  <a:lnTo>
                    <a:pt x="54167" y="100512"/>
                  </a:lnTo>
                  <a:lnTo>
                    <a:pt x="58971" y="94938"/>
                  </a:lnTo>
                  <a:lnTo>
                    <a:pt x="64714" y="89529"/>
                  </a:lnTo>
                  <a:lnTo>
                    <a:pt x="71082" y="84229"/>
                  </a:lnTo>
                  <a:lnTo>
                    <a:pt x="77869" y="79003"/>
                  </a:lnTo>
                  <a:lnTo>
                    <a:pt x="84086" y="75518"/>
                  </a:lnTo>
                  <a:lnTo>
                    <a:pt x="89924" y="73196"/>
                  </a:lnTo>
                  <a:lnTo>
                    <a:pt x="95509" y="71647"/>
                  </a:lnTo>
                  <a:lnTo>
                    <a:pt x="100926" y="70615"/>
                  </a:lnTo>
                  <a:lnTo>
                    <a:pt x="106231" y="69926"/>
                  </a:lnTo>
                  <a:lnTo>
                    <a:pt x="111461" y="69467"/>
                  </a:lnTo>
                  <a:lnTo>
                    <a:pt x="116640" y="69162"/>
                  </a:lnTo>
                  <a:lnTo>
                    <a:pt x="126911" y="68822"/>
                  </a:lnTo>
                  <a:lnTo>
                    <a:pt x="131174" y="69577"/>
                  </a:lnTo>
                  <a:lnTo>
                    <a:pt x="134862" y="70928"/>
                  </a:lnTo>
                  <a:lnTo>
                    <a:pt x="138168" y="72676"/>
                  </a:lnTo>
                  <a:lnTo>
                    <a:pt x="141219" y="74687"/>
                  </a:lnTo>
                  <a:lnTo>
                    <a:pt x="144099" y="76875"/>
                  </a:lnTo>
                  <a:lnTo>
                    <a:pt x="146866" y="79180"/>
                  </a:lnTo>
                  <a:lnTo>
                    <a:pt x="148712" y="82410"/>
                  </a:lnTo>
                  <a:lnTo>
                    <a:pt x="149941" y="86257"/>
                  </a:lnTo>
                  <a:lnTo>
                    <a:pt x="150761" y="90514"/>
                  </a:lnTo>
                  <a:lnTo>
                    <a:pt x="151307" y="95046"/>
                  </a:lnTo>
                  <a:lnTo>
                    <a:pt x="151671" y="99761"/>
                  </a:lnTo>
                  <a:lnTo>
                    <a:pt x="151914" y="104597"/>
                  </a:lnTo>
                  <a:lnTo>
                    <a:pt x="152184" y="116744"/>
                  </a:lnTo>
                  <a:lnTo>
                    <a:pt x="152400" y="18285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182"/>
            <p:cNvSpPr/>
            <p:nvPr/>
          </p:nvSpPr>
          <p:spPr>
            <a:xfrm>
              <a:off x="1371867" y="4594102"/>
              <a:ext cx="243574" cy="240245"/>
            </a:xfrm>
            <a:custGeom>
              <a:avLst/>
              <a:gdLst/>
              <a:ahLst/>
              <a:cxnLst/>
              <a:rect l="0" t="0" r="0" b="0"/>
              <a:pathLst>
                <a:path w="243574" h="240245">
                  <a:moveTo>
                    <a:pt x="174993" y="42124"/>
                  </a:moveTo>
                  <a:lnTo>
                    <a:pt x="174993" y="83889"/>
                  </a:lnTo>
                  <a:lnTo>
                    <a:pt x="175840" y="85208"/>
                  </a:lnTo>
                  <a:lnTo>
                    <a:pt x="177251" y="86087"/>
                  </a:lnTo>
                  <a:lnTo>
                    <a:pt x="182299" y="87741"/>
                  </a:lnTo>
                  <a:lnTo>
                    <a:pt x="182520" y="83768"/>
                  </a:lnTo>
                  <a:lnTo>
                    <a:pt x="181704" y="81740"/>
                  </a:lnTo>
                  <a:lnTo>
                    <a:pt x="177358" y="74841"/>
                  </a:lnTo>
                  <a:lnTo>
                    <a:pt x="176044" y="69930"/>
                  </a:lnTo>
                  <a:lnTo>
                    <a:pt x="173203" y="62666"/>
                  </a:lnTo>
                  <a:lnTo>
                    <a:pt x="171259" y="58359"/>
                  </a:lnTo>
                  <a:lnTo>
                    <a:pt x="166842" y="49058"/>
                  </a:lnTo>
                  <a:lnTo>
                    <a:pt x="164479" y="44206"/>
                  </a:lnTo>
                  <a:lnTo>
                    <a:pt x="161211" y="40126"/>
                  </a:lnTo>
                  <a:lnTo>
                    <a:pt x="157338" y="36558"/>
                  </a:lnTo>
                  <a:lnTo>
                    <a:pt x="153063" y="33333"/>
                  </a:lnTo>
                  <a:lnTo>
                    <a:pt x="148520" y="29490"/>
                  </a:lnTo>
                  <a:lnTo>
                    <a:pt x="143797" y="25235"/>
                  </a:lnTo>
                  <a:lnTo>
                    <a:pt x="138956" y="20705"/>
                  </a:lnTo>
                  <a:lnTo>
                    <a:pt x="134035" y="16837"/>
                  </a:lnTo>
                  <a:lnTo>
                    <a:pt x="129061" y="13413"/>
                  </a:lnTo>
                  <a:lnTo>
                    <a:pt x="124052" y="10283"/>
                  </a:lnTo>
                  <a:lnTo>
                    <a:pt x="119019" y="8197"/>
                  </a:lnTo>
                  <a:lnTo>
                    <a:pt x="113970" y="6806"/>
                  </a:lnTo>
                  <a:lnTo>
                    <a:pt x="108911" y="5879"/>
                  </a:lnTo>
                  <a:lnTo>
                    <a:pt x="103845" y="4414"/>
                  </a:lnTo>
                  <a:lnTo>
                    <a:pt x="98775" y="2590"/>
                  </a:lnTo>
                  <a:lnTo>
                    <a:pt x="93701" y="528"/>
                  </a:lnTo>
                  <a:lnTo>
                    <a:pt x="88625" y="0"/>
                  </a:lnTo>
                  <a:lnTo>
                    <a:pt x="83548" y="495"/>
                  </a:lnTo>
                  <a:lnTo>
                    <a:pt x="78469" y="1671"/>
                  </a:lnTo>
                  <a:lnTo>
                    <a:pt x="72544" y="3302"/>
                  </a:lnTo>
                  <a:lnTo>
                    <a:pt x="59187" y="7372"/>
                  </a:lnTo>
                  <a:lnTo>
                    <a:pt x="52916" y="9643"/>
                  </a:lnTo>
                  <a:lnTo>
                    <a:pt x="47041" y="12003"/>
                  </a:lnTo>
                  <a:lnTo>
                    <a:pt x="41432" y="14424"/>
                  </a:lnTo>
                  <a:lnTo>
                    <a:pt x="35999" y="18577"/>
                  </a:lnTo>
                  <a:lnTo>
                    <a:pt x="30684" y="23886"/>
                  </a:lnTo>
                  <a:lnTo>
                    <a:pt x="25447" y="29965"/>
                  </a:lnTo>
                  <a:lnTo>
                    <a:pt x="20262" y="35712"/>
                  </a:lnTo>
                  <a:lnTo>
                    <a:pt x="9986" y="46612"/>
                  </a:lnTo>
                  <a:lnTo>
                    <a:pt x="6569" y="52736"/>
                  </a:lnTo>
                  <a:lnTo>
                    <a:pt x="4290" y="59359"/>
                  </a:lnTo>
                  <a:lnTo>
                    <a:pt x="2771" y="66314"/>
                  </a:lnTo>
                  <a:lnTo>
                    <a:pt x="1758" y="73490"/>
                  </a:lnTo>
                  <a:lnTo>
                    <a:pt x="1083" y="80815"/>
                  </a:lnTo>
                  <a:lnTo>
                    <a:pt x="633" y="88238"/>
                  </a:lnTo>
                  <a:lnTo>
                    <a:pt x="133" y="103259"/>
                  </a:lnTo>
                  <a:lnTo>
                    <a:pt x="0" y="110821"/>
                  </a:lnTo>
                  <a:lnTo>
                    <a:pt x="1604" y="118402"/>
                  </a:lnTo>
                  <a:lnTo>
                    <a:pt x="4367" y="125996"/>
                  </a:lnTo>
                  <a:lnTo>
                    <a:pt x="7903" y="133599"/>
                  </a:lnTo>
                  <a:lnTo>
                    <a:pt x="11953" y="141207"/>
                  </a:lnTo>
                  <a:lnTo>
                    <a:pt x="16346" y="148819"/>
                  </a:lnTo>
                  <a:lnTo>
                    <a:pt x="20969" y="156434"/>
                  </a:lnTo>
                  <a:lnTo>
                    <a:pt x="26590" y="164051"/>
                  </a:lnTo>
                  <a:lnTo>
                    <a:pt x="32878" y="171669"/>
                  </a:lnTo>
                  <a:lnTo>
                    <a:pt x="39609" y="179287"/>
                  </a:lnTo>
                  <a:lnTo>
                    <a:pt x="53863" y="194525"/>
                  </a:lnTo>
                  <a:lnTo>
                    <a:pt x="61220" y="202145"/>
                  </a:lnTo>
                  <a:lnTo>
                    <a:pt x="70357" y="208071"/>
                  </a:lnTo>
                  <a:lnTo>
                    <a:pt x="80683" y="212869"/>
                  </a:lnTo>
                  <a:lnTo>
                    <a:pt x="91799" y="216914"/>
                  </a:lnTo>
                  <a:lnTo>
                    <a:pt x="102597" y="221304"/>
                  </a:lnTo>
                  <a:lnTo>
                    <a:pt x="113182" y="225924"/>
                  </a:lnTo>
                  <a:lnTo>
                    <a:pt x="123626" y="230697"/>
                  </a:lnTo>
                  <a:lnTo>
                    <a:pt x="133975" y="233879"/>
                  </a:lnTo>
                  <a:lnTo>
                    <a:pt x="144261" y="236001"/>
                  </a:lnTo>
                  <a:lnTo>
                    <a:pt x="154505" y="237415"/>
                  </a:lnTo>
                  <a:lnTo>
                    <a:pt x="164721" y="238358"/>
                  </a:lnTo>
                  <a:lnTo>
                    <a:pt x="174918" y="238987"/>
                  </a:lnTo>
                  <a:lnTo>
                    <a:pt x="195280" y="239686"/>
                  </a:lnTo>
                  <a:lnTo>
                    <a:pt x="243573" y="240244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83"/>
            <p:cNvSpPr/>
            <p:nvPr/>
          </p:nvSpPr>
          <p:spPr>
            <a:xfrm>
              <a:off x="1737360" y="4643846"/>
              <a:ext cx="38101" cy="159676"/>
            </a:xfrm>
            <a:custGeom>
              <a:avLst/>
              <a:gdLst/>
              <a:ahLst/>
              <a:cxnLst/>
              <a:rect l="0" t="0" r="0" b="0"/>
              <a:pathLst>
                <a:path w="38101" h="159676">
                  <a:moveTo>
                    <a:pt x="30480" y="30480"/>
                  </a:moveTo>
                  <a:lnTo>
                    <a:pt x="23174" y="30480"/>
                  </a:lnTo>
                  <a:lnTo>
                    <a:pt x="22953" y="34525"/>
                  </a:lnTo>
                  <a:lnTo>
                    <a:pt x="23769" y="36563"/>
                  </a:lnTo>
                  <a:lnTo>
                    <a:pt x="25159" y="38769"/>
                  </a:lnTo>
                  <a:lnTo>
                    <a:pt x="26933" y="41086"/>
                  </a:lnTo>
                  <a:lnTo>
                    <a:pt x="27269" y="43477"/>
                  </a:lnTo>
                  <a:lnTo>
                    <a:pt x="26646" y="45918"/>
                  </a:lnTo>
                  <a:lnTo>
                    <a:pt x="25384" y="48392"/>
                  </a:lnTo>
                  <a:lnTo>
                    <a:pt x="24543" y="50888"/>
                  </a:lnTo>
                  <a:lnTo>
                    <a:pt x="23982" y="53399"/>
                  </a:lnTo>
                  <a:lnTo>
                    <a:pt x="23608" y="55919"/>
                  </a:lnTo>
                  <a:lnTo>
                    <a:pt x="23359" y="59293"/>
                  </a:lnTo>
                  <a:lnTo>
                    <a:pt x="23192" y="63235"/>
                  </a:lnTo>
                  <a:lnTo>
                    <a:pt x="23082" y="67557"/>
                  </a:lnTo>
                  <a:lnTo>
                    <a:pt x="22161" y="72131"/>
                  </a:lnTo>
                  <a:lnTo>
                    <a:pt x="20701" y="76874"/>
                  </a:lnTo>
                  <a:lnTo>
                    <a:pt x="18881" y="81730"/>
                  </a:lnTo>
                  <a:lnTo>
                    <a:pt x="17667" y="86660"/>
                  </a:lnTo>
                  <a:lnTo>
                    <a:pt x="16858" y="91639"/>
                  </a:lnTo>
                  <a:lnTo>
                    <a:pt x="16319" y="96653"/>
                  </a:lnTo>
                  <a:lnTo>
                    <a:pt x="15959" y="100842"/>
                  </a:lnTo>
                  <a:lnTo>
                    <a:pt x="15719" y="104482"/>
                  </a:lnTo>
                  <a:lnTo>
                    <a:pt x="15560" y="107755"/>
                  </a:lnTo>
                  <a:lnTo>
                    <a:pt x="14607" y="111629"/>
                  </a:lnTo>
                  <a:lnTo>
                    <a:pt x="13124" y="115906"/>
                  </a:lnTo>
                  <a:lnTo>
                    <a:pt x="11290" y="120451"/>
                  </a:lnTo>
                  <a:lnTo>
                    <a:pt x="10067" y="124327"/>
                  </a:lnTo>
                  <a:lnTo>
                    <a:pt x="9251" y="127758"/>
                  </a:lnTo>
                  <a:lnTo>
                    <a:pt x="8708" y="130892"/>
                  </a:lnTo>
                  <a:lnTo>
                    <a:pt x="7498" y="133828"/>
                  </a:lnTo>
                  <a:lnTo>
                    <a:pt x="5846" y="136632"/>
                  </a:lnTo>
                  <a:lnTo>
                    <a:pt x="1155" y="143170"/>
                  </a:lnTo>
                  <a:lnTo>
                    <a:pt x="513" y="146322"/>
                  </a:lnTo>
                  <a:lnTo>
                    <a:pt x="101" y="151200"/>
                  </a:lnTo>
                  <a:lnTo>
                    <a:pt x="30" y="156089"/>
                  </a:lnTo>
                  <a:lnTo>
                    <a:pt x="3" y="159675"/>
                  </a:lnTo>
                  <a:lnTo>
                    <a:pt x="0" y="137839"/>
                  </a:lnTo>
                  <a:lnTo>
                    <a:pt x="847" y="133379"/>
                  </a:lnTo>
                  <a:lnTo>
                    <a:pt x="2258" y="128713"/>
                  </a:lnTo>
                  <a:lnTo>
                    <a:pt x="4045" y="123909"/>
                  </a:lnTo>
                  <a:lnTo>
                    <a:pt x="5237" y="119012"/>
                  </a:lnTo>
                  <a:lnTo>
                    <a:pt x="6031" y="114055"/>
                  </a:lnTo>
                  <a:lnTo>
                    <a:pt x="6561" y="109057"/>
                  </a:lnTo>
                  <a:lnTo>
                    <a:pt x="7760" y="104031"/>
                  </a:lnTo>
                  <a:lnTo>
                    <a:pt x="9407" y="98988"/>
                  </a:lnTo>
                  <a:lnTo>
                    <a:pt x="11352" y="93931"/>
                  </a:lnTo>
                  <a:lnTo>
                    <a:pt x="13494" y="88867"/>
                  </a:lnTo>
                  <a:lnTo>
                    <a:pt x="15769" y="83798"/>
                  </a:lnTo>
                  <a:lnTo>
                    <a:pt x="18133" y="78726"/>
                  </a:lnTo>
                  <a:lnTo>
                    <a:pt x="19709" y="73650"/>
                  </a:lnTo>
                  <a:lnTo>
                    <a:pt x="20759" y="68574"/>
                  </a:lnTo>
                  <a:lnTo>
                    <a:pt x="21460" y="63496"/>
                  </a:lnTo>
                  <a:lnTo>
                    <a:pt x="22773" y="58417"/>
                  </a:lnTo>
                  <a:lnTo>
                    <a:pt x="24495" y="53338"/>
                  </a:lnTo>
                  <a:lnTo>
                    <a:pt x="26490" y="48259"/>
                  </a:lnTo>
                  <a:lnTo>
                    <a:pt x="27820" y="43179"/>
                  </a:lnTo>
                  <a:lnTo>
                    <a:pt x="28707" y="38100"/>
                  </a:lnTo>
                  <a:lnTo>
                    <a:pt x="29298" y="33020"/>
                  </a:lnTo>
                  <a:lnTo>
                    <a:pt x="29692" y="28787"/>
                  </a:lnTo>
                  <a:lnTo>
                    <a:pt x="29954" y="25117"/>
                  </a:lnTo>
                  <a:lnTo>
                    <a:pt x="30130" y="21825"/>
                  </a:lnTo>
                  <a:lnTo>
                    <a:pt x="31093" y="18783"/>
                  </a:lnTo>
                  <a:lnTo>
                    <a:pt x="32582" y="15909"/>
                  </a:lnTo>
                  <a:lnTo>
                    <a:pt x="37010" y="9258"/>
                  </a:lnTo>
                  <a:lnTo>
                    <a:pt x="37615" y="6090"/>
                  </a:lnTo>
                  <a:lnTo>
                    <a:pt x="3810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84"/>
            <p:cNvSpPr/>
            <p:nvPr/>
          </p:nvSpPr>
          <p:spPr>
            <a:xfrm>
              <a:off x="1706880" y="4621013"/>
              <a:ext cx="309881" cy="273060"/>
            </a:xfrm>
            <a:custGeom>
              <a:avLst/>
              <a:gdLst/>
              <a:ahLst/>
              <a:cxnLst/>
              <a:rect l="0" t="0" r="0" b="0"/>
              <a:pathLst>
                <a:path w="309881" h="273060">
                  <a:moveTo>
                    <a:pt x="0" y="7592"/>
                  </a:moveTo>
                  <a:lnTo>
                    <a:pt x="0" y="3547"/>
                  </a:lnTo>
                  <a:lnTo>
                    <a:pt x="847" y="2356"/>
                  </a:lnTo>
                  <a:lnTo>
                    <a:pt x="2258" y="1561"/>
                  </a:lnTo>
                  <a:lnTo>
                    <a:pt x="6561" y="286"/>
                  </a:lnTo>
                  <a:lnTo>
                    <a:pt x="15397" y="65"/>
                  </a:lnTo>
                  <a:lnTo>
                    <a:pt x="32785" y="0"/>
                  </a:lnTo>
                  <a:lnTo>
                    <a:pt x="40483" y="837"/>
                  </a:lnTo>
                  <a:lnTo>
                    <a:pt x="49002" y="2242"/>
                  </a:lnTo>
                  <a:lnTo>
                    <a:pt x="58068" y="4026"/>
                  </a:lnTo>
                  <a:lnTo>
                    <a:pt x="77173" y="8265"/>
                  </a:lnTo>
                  <a:lnTo>
                    <a:pt x="97799" y="12971"/>
                  </a:lnTo>
                  <a:lnTo>
                    <a:pt x="121078" y="17885"/>
                  </a:lnTo>
                  <a:lnTo>
                    <a:pt x="133212" y="22074"/>
                  </a:lnTo>
                  <a:lnTo>
                    <a:pt x="145535" y="27407"/>
                  </a:lnTo>
                  <a:lnTo>
                    <a:pt x="157983" y="33502"/>
                  </a:lnTo>
                  <a:lnTo>
                    <a:pt x="170515" y="39259"/>
                  </a:lnTo>
                  <a:lnTo>
                    <a:pt x="195729" y="50171"/>
                  </a:lnTo>
                  <a:lnTo>
                    <a:pt x="207533" y="56298"/>
                  </a:lnTo>
                  <a:lnTo>
                    <a:pt x="218789" y="62923"/>
                  </a:lnTo>
                  <a:lnTo>
                    <a:pt x="229679" y="69879"/>
                  </a:lnTo>
                  <a:lnTo>
                    <a:pt x="240327" y="77057"/>
                  </a:lnTo>
                  <a:lnTo>
                    <a:pt x="261187" y="91806"/>
                  </a:lnTo>
                  <a:lnTo>
                    <a:pt x="270645" y="100141"/>
                  </a:lnTo>
                  <a:lnTo>
                    <a:pt x="279490" y="109085"/>
                  </a:lnTo>
                  <a:lnTo>
                    <a:pt x="287927" y="118434"/>
                  </a:lnTo>
                  <a:lnTo>
                    <a:pt x="294398" y="127207"/>
                  </a:lnTo>
                  <a:lnTo>
                    <a:pt x="299559" y="135595"/>
                  </a:lnTo>
                  <a:lnTo>
                    <a:pt x="303846" y="143728"/>
                  </a:lnTo>
                  <a:lnTo>
                    <a:pt x="306704" y="151689"/>
                  </a:lnTo>
                  <a:lnTo>
                    <a:pt x="308609" y="159537"/>
                  </a:lnTo>
                  <a:lnTo>
                    <a:pt x="309880" y="167309"/>
                  </a:lnTo>
                  <a:lnTo>
                    <a:pt x="309880" y="175030"/>
                  </a:lnTo>
                  <a:lnTo>
                    <a:pt x="309034" y="182717"/>
                  </a:lnTo>
                  <a:lnTo>
                    <a:pt x="307622" y="190382"/>
                  </a:lnTo>
                  <a:lnTo>
                    <a:pt x="304989" y="198032"/>
                  </a:lnTo>
                  <a:lnTo>
                    <a:pt x="301539" y="205673"/>
                  </a:lnTo>
                  <a:lnTo>
                    <a:pt x="297546" y="213306"/>
                  </a:lnTo>
                  <a:lnTo>
                    <a:pt x="293191" y="220088"/>
                  </a:lnTo>
                  <a:lnTo>
                    <a:pt x="288594" y="226303"/>
                  </a:lnTo>
                  <a:lnTo>
                    <a:pt x="283836" y="232140"/>
                  </a:lnTo>
                  <a:lnTo>
                    <a:pt x="278124" y="237724"/>
                  </a:lnTo>
                  <a:lnTo>
                    <a:pt x="271776" y="243140"/>
                  </a:lnTo>
                  <a:lnTo>
                    <a:pt x="265004" y="248444"/>
                  </a:lnTo>
                  <a:lnTo>
                    <a:pt x="257103" y="252827"/>
                  </a:lnTo>
                  <a:lnTo>
                    <a:pt x="248449" y="256596"/>
                  </a:lnTo>
                  <a:lnTo>
                    <a:pt x="239293" y="259955"/>
                  </a:lnTo>
                  <a:lnTo>
                    <a:pt x="230649" y="262194"/>
                  </a:lnTo>
                  <a:lnTo>
                    <a:pt x="222346" y="263687"/>
                  </a:lnTo>
                  <a:lnTo>
                    <a:pt x="214271" y="264682"/>
                  </a:lnTo>
                  <a:lnTo>
                    <a:pt x="205501" y="266192"/>
                  </a:lnTo>
                  <a:lnTo>
                    <a:pt x="196267" y="268046"/>
                  </a:lnTo>
                  <a:lnTo>
                    <a:pt x="186725" y="270128"/>
                  </a:lnTo>
                  <a:lnTo>
                    <a:pt x="176977" y="271516"/>
                  </a:lnTo>
                  <a:lnTo>
                    <a:pt x="167091" y="272442"/>
                  </a:lnTo>
                  <a:lnTo>
                    <a:pt x="157114" y="273059"/>
                  </a:lnTo>
                  <a:lnTo>
                    <a:pt x="147076" y="272624"/>
                  </a:lnTo>
                  <a:lnTo>
                    <a:pt x="136998" y="271486"/>
                  </a:lnTo>
                  <a:lnTo>
                    <a:pt x="126892" y="269882"/>
                  </a:lnTo>
                  <a:lnTo>
                    <a:pt x="117615" y="267966"/>
                  </a:lnTo>
                  <a:lnTo>
                    <a:pt x="108890" y="265841"/>
                  </a:lnTo>
                  <a:lnTo>
                    <a:pt x="100533" y="263578"/>
                  </a:lnTo>
                  <a:lnTo>
                    <a:pt x="84475" y="258806"/>
                  </a:lnTo>
                  <a:lnTo>
                    <a:pt x="76637" y="256348"/>
                  </a:lnTo>
                  <a:lnTo>
                    <a:pt x="69718" y="253016"/>
                  </a:lnTo>
                  <a:lnTo>
                    <a:pt x="63412" y="249102"/>
                  </a:lnTo>
                  <a:lnTo>
                    <a:pt x="57515" y="244799"/>
                  </a:lnTo>
                  <a:lnTo>
                    <a:pt x="51890" y="241930"/>
                  </a:lnTo>
                  <a:lnTo>
                    <a:pt x="46447" y="240018"/>
                  </a:lnTo>
                  <a:lnTo>
                    <a:pt x="41125" y="238743"/>
                  </a:lnTo>
                  <a:lnTo>
                    <a:pt x="32953" y="235068"/>
                  </a:lnTo>
                  <a:lnTo>
                    <a:pt x="22860" y="228572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85"/>
            <p:cNvSpPr/>
            <p:nvPr/>
          </p:nvSpPr>
          <p:spPr>
            <a:xfrm>
              <a:off x="1348740" y="4560026"/>
              <a:ext cx="579121" cy="38101"/>
            </a:xfrm>
            <a:custGeom>
              <a:avLst/>
              <a:gdLst/>
              <a:ahLst/>
              <a:cxnLst/>
              <a:rect l="0" t="0" r="0" b="0"/>
              <a:pathLst>
                <a:path w="579121" h="38101">
                  <a:moveTo>
                    <a:pt x="0" y="0"/>
                  </a:moveTo>
                  <a:lnTo>
                    <a:pt x="59034" y="0"/>
                  </a:lnTo>
                  <a:lnTo>
                    <a:pt x="68143" y="846"/>
                  </a:lnTo>
                  <a:lnTo>
                    <a:pt x="77602" y="2258"/>
                  </a:lnTo>
                  <a:lnTo>
                    <a:pt x="87295" y="4045"/>
                  </a:lnTo>
                  <a:lnTo>
                    <a:pt x="97990" y="5237"/>
                  </a:lnTo>
                  <a:lnTo>
                    <a:pt x="109353" y="6031"/>
                  </a:lnTo>
                  <a:lnTo>
                    <a:pt x="121162" y="6561"/>
                  </a:lnTo>
                  <a:lnTo>
                    <a:pt x="145572" y="7149"/>
                  </a:lnTo>
                  <a:lnTo>
                    <a:pt x="203827" y="7527"/>
                  </a:lnTo>
                  <a:lnTo>
                    <a:pt x="219704" y="8404"/>
                  </a:lnTo>
                  <a:lnTo>
                    <a:pt x="235370" y="9836"/>
                  </a:lnTo>
                  <a:lnTo>
                    <a:pt x="267169" y="13685"/>
                  </a:lnTo>
                  <a:lnTo>
                    <a:pt x="301057" y="18217"/>
                  </a:lnTo>
                  <a:lnTo>
                    <a:pt x="318392" y="19765"/>
                  </a:lnTo>
                  <a:lnTo>
                    <a:pt x="335874" y="20797"/>
                  </a:lnTo>
                  <a:lnTo>
                    <a:pt x="353456" y="21484"/>
                  </a:lnTo>
                  <a:lnTo>
                    <a:pt x="370257" y="22790"/>
                  </a:lnTo>
                  <a:lnTo>
                    <a:pt x="386538" y="24506"/>
                  </a:lnTo>
                  <a:lnTo>
                    <a:pt x="402472" y="26498"/>
                  </a:lnTo>
                  <a:lnTo>
                    <a:pt x="417328" y="27825"/>
                  </a:lnTo>
                  <a:lnTo>
                    <a:pt x="431465" y="28710"/>
                  </a:lnTo>
                  <a:lnTo>
                    <a:pt x="445124" y="29300"/>
                  </a:lnTo>
                  <a:lnTo>
                    <a:pt x="458463" y="30540"/>
                  </a:lnTo>
                  <a:lnTo>
                    <a:pt x="471588" y="32213"/>
                  </a:lnTo>
                  <a:lnTo>
                    <a:pt x="484572" y="34175"/>
                  </a:lnTo>
                  <a:lnTo>
                    <a:pt x="495768" y="35484"/>
                  </a:lnTo>
                  <a:lnTo>
                    <a:pt x="505772" y="36356"/>
                  </a:lnTo>
                  <a:lnTo>
                    <a:pt x="523661" y="37324"/>
                  </a:lnTo>
                  <a:lnTo>
                    <a:pt x="540078" y="37755"/>
                  </a:lnTo>
                  <a:lnTo>
                    <a:pt x="579120" y="3810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86"/>
            <p:cNvSpPr/>
            <p:nvPr/>
          </p:nvSpPr>
          <p:spPr>
            <a:xfrm>
              <a:off x="2202180" y="4727668"/>
              <a:ext cx="243841" cy="22859"/>
            </a:xfrm>
            <a:custGeom>
              <a:avLst/>
              <a:gdLst/>
              <a:ahLst/>
              <a:cxnLst/>
              <a:rect l="0" t="0" r="0" b="0"/>
              <a:pathLst>
                <a:path w="243841" h="22859">
                  <a:moveTo>
                    <a:pt x="0" y="22858"/>
                  </a:moveTo>
                  <a:lnTo>
                    <a:pt x="4045" y="22858"/>
                  </a:lnTo>
                  <a:lnTo>
                    <a:pt x="5237" y="22011"/>
                  </a:lnTo>
                  <a:lnTo>
                    <a:pt x="6031" y="20600"/>
                  </a:lnTo>
                  <a:lnTo>
                    <a:pt x="6561" y="18813"/>
                  </a:lnTo>
                  <a:lnTo>
                    <a:pt x="8607" y="17621"/>
                  </a:lnTo>
                  <a:lnTo>
                    <a:pt x="11665" y="16826"/>
                  </a:lnTo>
                  <a:lnTo>
                    <a:pt x="15396" y="16297"/>
                  </a:lnTo>
                  <a:lnTo>
                    <a:pt x="18731" y="15097"/>
                  </a:lnTo>
                  <a:lnTo>
                    <a:pt x="21801" y="13450"/>
                  </a:lnTo>
                  <a:lnTo>
                    <a:pt x="24694" y="11506"/>
                  </a:lnTo>
                  <a:lnTo>
                    <a:pt x="29162" y="10210"/>
                  </a:lnTo>
                  <a:lnTo>
                    <a:pt x="34682" y="9346"/>
                  </a:lnTo>
                  <a:lnTo>
                    <a:pt x="40901" y="8770"/>
                  </a:lnTo>
                  <a:lnTo>
                    <a:pt x="46741" y="8386"/>
                  </a:lnTo>
                  <a:lnTo>
                    <a:pt x="52327" y="8130"/>
                  </a:lnTo>
                  <a:lnTo>
                    <a:pt x="57745" y="7959"/>
                  </a:lnTo>
                  <a:lnTo>
                    <a:pt x="63050" y="6999"/>
                  </a:lnTo>
                  <a:lnTo>
                    <a:pt x="68280" y="5512"/>
                  </a:lnTo>
                  <a:lnTo>
                    <a:pt x="73460" y="3674"/>
                  </a:lnTo>
                  <a:lnTo>
                    <a:pt x="79453" y="2448"/>
                  </a:lnTo>
                  <a:lnTo>
                    <a:pt x="85989" y="1632"/>
                  </a:lnTo>
                  <a:lnTo>
                    <a:pt x="92886" y="1087"/>
                  </a:lnTo>
                  <a:lnTo>
                    <a:pt x="99177" y="724"/>
                  </a:lnTo>
                  <a:lnTo>
                    <a:pt x="110683" y="321"/>
                  </a:lnTo>
                  <a:lnTo>
                    <a:pt x="137951" y="62"/>
                  </a:lnTo>
                  <a:lnTo>
                    <a:pt x="194106" y="0"/>
                  </a:lnTo>
                  <a:lnTo>
                    <a:pt x="199677" y="846"/>
                  </a:lnTo>
                  <a:lnTo>
                    <a:pt x="205085" y="2257"/>
                  </a:lnTo>
                  <a:lnTo>
                    <a:pt x="210383" y="4044"/>
                  </a:lnTo>
                  <a:lnTo>
                    <a:pt x="215609" y="5235"/>
                  </a:lnTo>
                  <a:lnTo>
                    <a:pt x="220786" y="6029"/>
                  </a:lnTo>
                  <a:lnTo>
                    <a:pt x="225931" y="6559"/>
                  </a:lnTo>
                  <a:lnTo>
                    <a:pt x="230207" y="6912"/>
                  </a:lnTo>
                  <a:lnTo>
                    <a:pt x="233905" y="7147"/>
                  </a:lnTo>
                  <a:lnTo>
                    <a:pt x="243840" y="7618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87"/>
            <p:cNvSpPr/>
            <p:nvPr/>
          </p:nvSpPr>
          <p:spPr>
            <a:xfrm>
              <a:off x="2164080" y="4834346"/>
              <a:ext cx="213361" cy="15242"/>
            </a:xfrm>
            <a:custGeom>
              <a:avLst/>
              <a:gdLst/>
              <a:ahLst/>
              <a:cxnLst/>
              <a:rect l="0" t="0" r="0" b="0"/>
              <a:pathLst>
                <a:path w="213361" h="15242">
                  <a:moveTo>
                    <a:pt x="0" y="7620"/>
                  </a:moveTo>
                  <a:lnTo>
                    <a:pt x="0" y="14181"/>
                  </a:lnTo>
                  <a:lnTo>
                    <a:pt x="847" y="14535"/>
                  </a:lnTo>
                  <a:lnTo>
                    <a:pt x="4045" y="14927"/>
                  </a:lnTo>
                  <a:lnTo>
                    <a:pt x="10606" y="15148"/>
                  </a:lnTo>
                  <a:lnTo>
                    <a:pt x="148360" y="15241"/>
                  </a:lnTo>
                  <a:lnTo>
                    <a:pt x="153940" y="14394"/>
                  </a:lnTo>
                  <a:lnTo>
                    <a:pt x="159353" y="12983"/>
                  </a:lnTo>
                  <a:lnTo>
                    <a:pt x="164656" y="11195"/>
                  </a:lnTo>
                  <a:lnTo>
                    <a:pt x="169884" y="10003"/>
                  </a:lnTo>
                  <a:lnTo>
                    <a:pt x="175063" y="9209"/>
                  </a:lnTo>
                  <a:lnTo>
                    <a:pt x="180208" y="8679"/>
                  </a:lnTo>
                  <a:lnTo>
                    <a:pt x="184486" y="8326"/>
                  </a:lnTo>
                  <a:lnTo>
                    <a:pt x="188184" y="8091"/>
                  </a:lnTo>
                  <a:lnTo>
                    <a:pt x="191496" y="7934"/>
                  </a:lnTo>
                  <a:lnTo>
                    <a:pt x="194551" y="6983"/>
                  </a:lnTo>
                  <a:lnTo>
                    <a:pt x="197434" y="5502"/>
                  </a:lnTo>
                  <a:lnTo>
                    <a:pt x="200203" y="3668"/>
                  </a:lnTo>
                  <a:lnTo>
                    <a:pt x="202895" y="2445"/>
                  </a:lnTo>
                  <a:lnTo>
                    <a:pt x="205537" y="1630"/>
                  </a:lnTo>
                  <a:lnTo>
                    <a:pt x="21336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88"/>
            <p:cNvSpPr/>
            <p:nvPr/>
          </p:nvSpPr>
          <p:spPr>
            <a:xfrm>
              <a:off x="2095500" y="4598138"/>
              <a:ext cx="358141" cy="83809"/>
            </a:xfrm>
            <a:custGeom>
              <a:avLst/>
              <a:gdLst/>
              <a:ahLst/>
              <a:cxnLst/>
              <a:rect l="0" t="0" r="0" b="0"/>
              <a:pathLst>
                <a:path w="358141" h="83809">
                  <a:moveTo>
                    <a:pt x="0" y="83808"/>
                  </a:moveTo>
                  <a:lnTo>
                    <a:pt x="0" y="77247"/>
                  </a:lnTo>
                  <a:lnTo>
                    <a:pt x="847" y="76047"/>
                  </a:lnTo>
                  <a:lnTo>
                    <a:pt x="2258" y="74400"/>
                  </a:lnTo>
                  <a:lnTo>
                    <a:pt x="4045" y="72456"/>
                  </a:lnTo>
                  <a:lnTo>
                    <a:pt x="6930" y="70313"/>
                  </a:lnTo>
                  <a:lnTo>
                    <a:pt x="10547" y="68038"/>
                  </a:lnTo>
                  <a:lnTo>
                    <a:pt x="14651" y="65675"/>
                  </a:lnTo>
                  <a:lnTo>
                    <a:pt x="18234" y="63252"/>
                  </a:lnTo>
                  <a:lnTo>
                    <a:pt x="21470" y="60790"/>
                  </a:lnTo>
                  <a:lnTo>
                    <a:pt x="24473" y="58303"/>
                  </a:lnTo>
                  <a:lnTo>
                    <a:pt x="29016" y="55798"/>
                  </a:lnTo>
                  <a:lnTo>
                    <a:pt x="34584" y="53281"/>
                  </a:lnTo>
                  <a:lnTo>
                    <a:pt x="40836" y="50757"/>
                  </a:lnTo>
                  <a:lnTo>
                    <a:pt x="46697" y="47380"/>
                  </a:lnTo>
                  <a:lnTo>
                    <a:pt x="52298" y="43436"/>
                  </a:lnTo>
                  <a:lnTo>
                    <a:pt x="57726" y="39113"/>
                  </a:lnTo>
                  <a:lnTo>
                    <a:pt x="63884" y="35385"/>
                  </a:lnTo>
                  <a:lnTo>
                    <a:pt x="70529" y="32052"/>
                  </a:lnTo>
                  <a:lnTo>
                    <a:pt x="83840" y="26092"/>
                  </a:lnTo>
                  <a:lnTo>
                    <a:pt x="95400" y="20621"/>
                  </a:lnTo>
                  <a:lnTo>
                    <a:pt x="101700" y="17976"/>
                  </a:lnTo>
                  <a:lnTo>
                    <a:pt x="108440" y="15367"/>
                  </a:lnTo>
                  <a:lnTo>
                    <a:pt x="115473" y="12781"/>
                  </a:lnTo>
                  <a:lnTo>
                    <a:pt x="121009" y="10209"/>
                  </a:lnTo>
                  <a:lnTo>
                    <a:pt x="125546" y="7649"/>
                  </a:lnTo>
                  <a:lnTo>
                    <a:pt x="129417" y="5095"/>
                  </a:lnTo>
                  <a:lnTo>
                    <a:pt x="133692" y="3393"/>
                  </a:lnTo>
                  <a:lnTo>
                    <a:pt x="142956" y="1501"/>
                  </a:lnTo>
                  <a:lnTo>
                    <a:pt x="153647" y="436"/>
                  </a:lnTo>
                  <a:lnTo>
                    <a:pt x="163506" y="27"/>
                  </a:lnTo>
                  <a:lnTo>
                    <a:pt x="166415" y="0"/>
                  </a:lnTo>
                  <a:lnTo>
                    <a:pt x="166824" y="842"/>
                  </a:lnTo>
                  <a:lnTo>
                    <a:pt x="167096" y="2251"/>
                  </a:lnTo>
                  <a:lnTo>
                    <a:pt x="167277" y="4037"/>
                  </a:lnTo>
                  <a:lnTo>
                    <a:pt x="167398" y="6074"/>
                  </a:lnTo>
                  <a:lnTo>
                    <a:pt x="167533" y="10595"/>
                  </a:lnTo>
                  <a:lnTo>
                    <a:pt x="167631" y="25427"/>
                  </a:lnTo>
                  <a:lnTo>
                    <a:pt x="169327" y="27954"/>
                  </a:lnTo>
                  <a:lnTo>
                    <a:pt x="172152" y="30485"/>
                  </a:lnTo>
                  <a:lnTo>
                    <a:pt x="175728" y="33019"/>
                  </a:lnTo>
                  <a:lnTo>
                    <a:pt x="179805" y="34709"/>
                  </a:lnTo>
                  <a:lnTo>
                    <a:pt x="188851" y="36586"/>
                  </a:lnTo>
                  <a:lnTo>
                    <a:pt x="193634" y="37933"/>
                  </a:lnTo>
                  <a:lnTo>
                    <a:pt x="198516" y="39679"/>
                  </a:lnTo>
                  <a:lnTo>
                    <a:pt x="203464" y="41688"/>
                  </a:lnTo>
                  <a:lnTo>
                    <a:pt x="209303" y="43028"/>
                  </a:lnTo>
                  <a:lnTo>
                    <a:pt x="215735" y="43921"/>
                  </a:lnTo>
                  <a:lnTo>
                    <a:pt x="222564" y="44517"/>
                  </a:lnTo>
                  <a:lnTo>
                    <a:pt x="230502" y="44914"/>
                  </a:lnTo>
                  <a:lnTo>
                    <a:pt x="248355" y="45355"/>
                  </a:lnTo>
                  <a:lnTo>
                    <a:pt x="257856" y="44626"/>
                  </a:lnTo>
                  <a:lnTo>
                    <a:pt x="267578" y="43293"/>
                  </a:lnTo>
                  <a:lnTo>
                    <a:pt x="277445" y="41558"/>
                  </a:lnTo>
                  <a:lnTo>
                    <a:pt x="285717" y="40401"/>
                  </a:lnTo>
                  <a:lnTo>
                    <a:pt x="292925" y="39630"/>
                  </a:lnTo>
                  <a:lnTo>
                    <a:pt x="299423" y="39116"/>
                  </a:lnTo>
                  <a:lnTo>
                    <a:pt x="307142" y="37927"/>
                  </a:lnTo>
                  <a:lnTo>
                    <a:pt x="315675" y="36287"/>
                  </a:lnTo>
                  <a:lnTo>
                    <a:pt x="324750" y="34347"/>
                  </a:lnTo>
                  <a:lnTo>
                    <a:pt x="332493" y="33054"/>
                  </a:lnTo>
                  <a:lnTo>
                    <a:pt x="339349" y="32193"/>
                  </a:lnTo>
                  <a:lnTo>
                    <a:pt x="345613" y="31617"/>
                  </a:lnTo>
                  <a:lnTo>
                    <a:pt x="349789" y="30387"/>
                  </a:lnTo>
                  <a:lnTo>
                    <a:pt x="352573" y="28721"/>
                  </a:lnTo>
                  <a:lnTo>
                    <a:pt x="358140" y="22848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89"/>
            <p:cNvSpPr/>
            <p:nvPr/>
          </p:nvSpPr>
          <p:spPr>
            <a:xfrm>
              <a:off x="2636520" y="4704806"/>
              <a:ext cx="38101" cy="213361"/>
            </a:xfrm>
            <a:custGeom>
              <a:avLst/>
              <a:gdLst/>
              <a:ahLst/>
              <a:cxnLst/>
              <a:rect l="0" t="0" r="0" b="0"/>
              <a:pathLst>
                <a:path w="38101" h="213361">
                  <a:moveTo>
                    <a:pt x="38100" y="0"/>
                  </a:moveTo>
                  <a:lnTo>
                    <a:pt x="31539" y="0"/>
                  </a:lnTo>
                  <a:lnTo>
                    <a:pt x="31186" y="846"/>
                  </a:lnTo>
                  <a:lnTo>
                    <a:pt x="30794" y="4045"/>
                  </a:lnTo>
                  <a:lnTo>
                    <a:pt x="29843" y="6083"/>
                  </a:lnTo>
                  <a:lnTo>
                    <a:pt x="28362" y="8289"/>
                  </a:lnTo>
                  <a:lnTo>
                    <a:pt x="26528" y="10606"/>
                  </a:lnTo>
                  <a:lnTo>
                    <a:pt x="25305" y="13844"/>
                  </a:lnTo>
                  <a:lnTo>
                    <a:pt x="24490" y="17696"/>
                  </a:lnTo>
                  <a:lnTo>
                    <a:pt x="23947" y="21957"/>
                  </a:lnTo>
                  <a:lnTo>
                    <a:pt x="23584" y="26491"/>
                  </a:lnTo>
                  <a:lnTo>
                    <a:pt x="23343" y="31207"/>
                  </a:lnTo>
                  <a:lnTo>
                    <a:pt x="23075" y="40964"/>
                  </a:lnTo>
                  <a:lnTo>
                    <a:pt x="22955" y="50943"/>
                  </a:lnTo>
                  <a:lnTo>
                    <a:pt x="22077" y="55976"/>
                  </a:lnTo>
                  <a:lnTo>
                    <a:pt x="20645" y="61024"/>
                  </a:lnTo>
                  <a:lnTo>
                    <a:pt x="14583" y="78476"/>
                  </a:lnTo>
                  <a:lnTo>
                    <a:pt x="12262" y="85337"/>
                  </a:lnTo>
                  <a:lnTo>
                    <a:pt x="10715" y="91605"/>
                  </a:lnTo>
                  <a:lnTo>
                    <a:pt x="9683" y="97477"/>
                  </a:lnTo>
                  <a:lnTo>
                    <a:pt x="8995" y="103084"/>
                  </a:lnTo>
                  <a:lnTo>
                    <a:pt x="7690" y="109363"/>
                  </a:lnTo>
                  <a:lnTo>
                    <a:pt x="5973" y="116088"/>
                  </a:lnTo>
                  <a:lnTo>
                    <a:pt x="3982" y="123112"/>
                  </a:lnTo>
                  <a:lnTo>
                    <a:pt x="2655" y="129488"/>
                  </a:lnTo>
                  <a:lnTo>
                    <a:pt x="1770" y="135432"/>
                  </a:lnTo>
                  <a:lnTo>
                    <a:pt x="1180" y="141088"/>
                  </a:lnTo>
                  <a:lnTo>
                    <a:pt x="786" y="146552"/>
                  </a:lnTo>
                  <a:lnTo>
                    <a:pt x="524" y="151888"/>
                  </a:lnTo>
                  <a:lnTo>
                    <a:pt x="233" y="162332"/>
                  </a:lnTo>
                  <a:lnTo>
                    <a:pt x="6" y="202190"/>
                  </a:lnTo>
                  <a:lnTo>
                    <a:pt x="0" y="21336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90"/>
            <p:cNvSpPr/>
            <p:nvPr/>
          </p:nvSpPr>
          <p:spPr>
            <a:xfrm>
              <a:off x="2621280" y="4689659"/>
              <a:ext cx="220485" cy="220534"/>
            </a:xfrm>
            <a:custGeom>
              <a:avLst/>
              <a:gdLst/>
              <a:ahLst/>
              <a:cxnLst/>
              <a:rect l="0" t="0" r="0" b="0"/>
              <a:pathLst>
                <a:path w="220485" h="220534">
                  <a:moveTo>
                    <a:pt x="15240" y="7527"/>
                  </a:moveTo>
                  <a:lnTo>
                    <a:pt x="7648" y="7527"/>
                  </a:lnTo>
                  <a:lnTo>
                    <a:pt x="11673" y="3482"/>
                  </a:lnTo>
                  <a:lnTo>
                    <a:pt x="13709" y="2290"/>
                  </a:lnTo>
                  <a:lnTo>
                    <a:pt x="18228" y="966"/>
                  </a:lnTo>
                  <a:lnTo>
                    <a:pt x="21466" y="613"/>
                  </a:lnTo>
                  <a:lnTo>
                    <a:pt x="25317" y="378"/>
                  </a:lnTo>
                  <a:lnTo>
                    <a:pt x="34112" y="116"/>
                  </a:lnTo>
                  <a:lnTo>
                    <a:pt x="43665" y="0"/>
                  </a:lnTo>
                  <a:lnTo>
                    <a:pt x="48583" y="816"/>
                  </a:lnTo>
                  <a:lnTo>
                    <a:pt x="53556" y="2206"/>
                  </a:lnTo>
                  <a:lnTo>
                    <a:pt x="58564" y="3980"/>
                  </a:lnTo>
                  <a:lnTo>
                    <a:pt x="64443" y="5162"/>
                  </a:lnTo>
                  <a:lnTo>
                    <a:pt x="70902" y="5950"/>
                  </a:lnTo>
                  <a:lnTo>
                    <a:pt x="77748" y="6476"/>
                  </a:lnTo>
                  <a:lnTo>
                    <a:pt x="84852" y="7673"/>
                  </a:lnTo>
                  <a:lnTo>
                    <a:pt x="92128" y="9317"/>
                  </a:lnTo>
                  <a:lnTo>
                    <a:pt x="99518" y="11261"/>
                  </a:lnTo>
                  <a:lnTo>
                    <a:pt x="106139" y="13403"/>
                  </a:lnTo>
                  <a:lnTo>
                    <a:pt x="112246" y="15677"/>
                  </a:lnTo>
                  <a:lnTo>
                    <a:pt x="118011" y="18040"/>
                  </a:lnTo>
                  <a:lnTo>
                    <a:pt x="123547" y="21309"/>
                  </a:lnTo>
                  <a:lnTo>
                    <a:pt x="128931" y="25182"/>
                  </a:lnTo>
                  <a:lnTo>
                    <a:pt x="134214" y="29457"/>
                  </a:lnTo>
                  <a:lnTo>
                    <a:pt x="140276" y="34000"/>
                  </a:lnTo>
                  <a:lnTo>
                    <a:pt x="153785" y="43564"/>
                  </a:lnTo>
                  <a:lnTo>
                    <a:pt x="175670" y="58468"/>
                  </a:lnTo>
                  <a:lnTo>
                    <a:pt x="182307" y="62655"/>
                  </a:lnTo>
                  <a:lnTo>
                    <a:pt x="188425" y="66292"/>
                  </a:lnTo>
                  <a:lnTo>
                    <a:pt x="194196" y="69564"/>
                  </a:lnTo>
                  <a:lnTo>
                    <a:pt x="198891" y="73438"/>
                  </a:lnTo>
                  <a:lnTo>
                    <a:pt x="202867" y="77714"/>
                  </a:lnTo>
                  <a:lnTo>
                    <a:pt x="206365" y="82259"/>
                  </a:lnTo>
                  <a:lnTo>
                    <a:pt x="209543" y="87828"/>
                  </a:lnTo>
                  <a:lnTo>
                    <a:pt x="212509" y="94081"/>
                  </a:lnTo>
                  <a:lnTo>
                    <a:pt x="215332" y="100790"/>
                  </a:lnTo>
                  <a:lnTo>
                    <a:pt x="217215" y="106955"/>
                  </a:lnTo>
                  <a:lnTo>
                    <a:pt x="218470" y="112759"/>
                  </a:lnTo>
                  <a:lnTo>
                    <a:pt x="219307" y="118322"/>
                  </a:lnTo>
                  <a:lnTo>
                    <a:pt x="219864" y="123724"/>
                  </a:lnTo>
                  <a:lnTo>
                    <a:pt x="220236" y="129018"/>
                  </a:lnTo>
                  <a:lnTo>
                    <a:pt x="220484" y="134241"/>
                  </a:lnTo>
                  <a:lnTo>
                    <a:pt x="219803" y="139416"/>
                  </a:lnTo>
                  <a:lnTo>
                    <a:pt x="218502" y="144559"/>
                  </a:lnTo>
                  <a:lnTo>
                    <a:pt x="216788" y="149682"/>
                  </a:lnTo>
                  <a:lnTo>
                    <a:pt x="214799" y="154791"/>
                  </a:lnTo>
                  <a:lnTo>
                    <a:pt x="212626" y="159889"/>
                  </a:lnTo>
                  <a:lnTo>
                    <a:pt x="207953" y="170070"/>
                  </a:lnTo>
                  <a:lnTo>
                    <a:pt x="203055" y="180239"/>
                  </a:lnTo>
                  <a:lnTo>
                    <a:pt x="199717" y="184475"/>
                  </a:lnTo>
                  <a:lnTo>
                    <a:pt x="195798" y="188146"/>
                  </a:lnTo>
                  <a:lnTo>
                    <a:pt x="191492" y="191440"/>
                  </a:lnTo>
                  <a:lnTo>
                    <a:pt x="186081" y="194482"/>
                  </a:lnTo>
                  <a:lnTo>
                    <a:pt x="179934" y="197357"/>
                  </a:lnTo>
                  <a:lnTo>
                    <a:pt x="173296" y="200120"/>
                  </a:lnTo>
                  <a:lnTo>
                    <a:pt x="167177" y="202810"/>
                  </a:lnTo>
                  <a:lnTo>
                    <a:pt x="155863" y="208055"/>
                  </a:lnTo>
                  <a:lnTo>
                    <a:pt x="149629" y="209792"/>
                  </a:lnTo>
                  <a:lnTo>
                    <a:pt x="142932" y="210950"/>
                  </a:lnTo>
                  <a:lnTo>
                    <a:pt x="135928" y="211722"/>
                  </a:lnTo>
                  <a:lnTo>
                    <a:pt x="128719" y="213084"/>
                  </a:lnTo>
                  <a:lnTo>
                    <a:pt x="121373" y="214839"/>
                  </a:lnTo>
                  <a:lnTo>
                    <a:pt x="113935" y="216855"/>
                  </a:lnTo>
                  <a:lnTo>
                    <a:pt x="107283" y="218199"/>
                  </a:lnTo>
                  <a:lnTo>
                    <a:pt x="101156" y="219095"/>
                  </a:lnTo>
                  <a:lnTo>
                    <a:pt x="95377" y="219693"/>
                  </a:lnTo>
                  <a:lnTo>
                    <a:pt x="88985" y="220090"/>
                  </a:lnTo>
                  <a:lnTo>
                    <a:pt x="75109" y="220533"/>
                  </a:lnTo>
                  <a:lnTo>
                    <a:pt x="67853" y="219804"/>
                  </a:lnTo>
                  <a:lnTo>
                    <a:pt x="60475" y="218472"/>
                  </a:lnTo>
                  <a:lnTo>
                    <a:pt x="53017" y="216737"/>
                  </a:lnTo>
                  <a:lnTo>
                    <a:pt x="46351" y="215580"/>
                  </a:lnTo>
                  <a:lnTo>
                    <a:pt x="40214" y="214809"/>
                  </a:lnTo>
                  <a:lnTo>
                    <a:pt x="34429" y="214295"/>
                  </a:lnTo>
                  <a:lnTo>
                    <a:pt x="29726" y="213953"/>
                  </a:lnTo>
                  <a:lnTo>
                    <a:pt x="22243" y="213572"/>
                  </a:lnTo>
                  <a:lnTo>
                    <a:pt x="19062" y="212623"/>
                  </a:lnTo>
                  <a:lnTo>
                    <a:pt x="13270" y="209312"/>
                  </a:lnTo>
                  <a:lnTo>
                    <a:pt x="7873" y="207276"/>
                  </a:lnTo>
                  <a:lnTo>
                    <a:pt x="0" y="205647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91"/>
            <p:cNvSpPr/>
            <p:nvPr/>
          </p:nvSpPr>
          <p:spPr>
            <a:xfrm>
              <a:off x="2910841" y="4704941"/>
              <a:ext cx="243841" cy="181518"/>
            </a:xfrm>
            <a:custGeom>
              <a:avLst/>
              <a:gdLst/>
              <a:ahLst/>
              <a:cxnLst/>
              <a:rect l="0" t="0" r="0" b="0"/>
              <a:pathLst>
                <a:path w="243841" h="181518">
                  <a:moveTo>
                    <a:pt x="22860" y="60825"/>
                  </a:moveTo>
                  <a:lnTo>
                    <a:pt x="22860" y="67386"/>
                  </a:lnTo>
                  <a:lnTo>
                    <a:pt x="18815" y="72176"/>
                  </a:lnTo>
                  <a:lnTo>
                    <a:pt x="17623" y="75166"/>
                  </a:lnTo>
                  <a:lnTo>
                    <a:pt x="16829" y="78852"/>
                  </a:lnTo>
                  <a:lnTo>
                    <a:pt x="16299" y="83003"/>
                  </a:lnTo>
                  <a:lnTo>
                    <a:pt x="15946" y="86617"/>
                  </a:lnTo>
                  <a:lnTo>
                    <a:pt x="15711" y="89873"/>
                  </a:lnTo>
                  <a:lnTo>
                    <a:pt x="15554" y="92890"/>
                  </a:lnTo>
                  <a:lnTo>
                    <a:pt x="14603" y="96595"/>
                  </a:lnTo>
                  <a:lnTo>
                    <a:pt x="13121" y="100758"/>
                  </a:lnTo>
                  <a:lnTo>
                    <a:pt x="11288" y="105227"/>
                  </a:lnTo>
                  <a:lnTo>
                    <a:pt x="10065" y="109900"/>
                  </a:lnTo>
                  <a:lnTo>
                    <a:pt x="9250" y="114708"/>
                  </a:lnTo>
                  <a:lnTo>
                    <a:pt x="8707" y="119606"/>
                  </a:lnTo>
                  <a:lnTo>
                    <a:pt x="7498" y="123720"/>
                  </a:lnTo>
                  <a:lnTo>
                    <a:pt x="5845" y="127308"/>
                  </a:lnTo>
                  <a:lnTo>
                    <a:pt x="3897" y="130547"/>
                  </a:lnTo>
                  <a:lnTo>
                    <a:pt x="2598" y="134399"/>
                  </a:lnTo>
                  <a:lnTo>
                    <a:pt x="1732" y="138661"/>
                  </a:lnTo>
                  <a:lnTo>
                    <a:pt x="1155" y="143196"/>
                  </a:lnTo>
                  <a:lnTo>
                    <a:pt x="770" y="147912"/>
                  </a:lnTo>
                  <a:lnTo>
                    <a:pt x="513" y="152750"/>
                  </a:lnTo>
                  <a:lnTo>
                    <a:pt x="152" y="165390"/>
                  </a:lnTo>
                  <a:lnTo>
                    <a:pt x="2" y="181517"/>
                  </a:lnTo>
                  <a:lnTo>
                    <a:pt x="0" y="80803"/>
                  </a:lnTo>
                  <a:lnTo>
                    <a:pt x="847" y="74990"/>
                  </a:lnTo>
                  <a:lnTo>
                    <a:pt x="2258" y="69422"/>
                  </a:lnTo>
                  <a:lnTo>
                    <a:pt x="4045" y="64016"/>
                  </a:lnTo>
                  <a:lnTo>
                    <a:pt x="5237" y="58719"/>
                  </a:lnTo>
                  <a:lnTo>
                    <a:pt x="6031" y="53494"/>
                  </a:lnTo>
                  <a:lnTo>
                    <a:pt x="6561" y="48318"/>
                  </a:lnTo>
                  <a:lnTo>
                    <a:pt x="6914" y="43173"/>
                  </a:lnTo>
                  <a:lnTo>
                    <a:pt x="7149" y="38051"/>
                  </a:lnTo>
                  <a:lnTo>
                    <a:pt x="7306" y="32942"/>
                  </a:lnTo>
                  <a:lnTo>
                    <a:pt x="9104" y="28689"/>
                  </a:lnTo>
                  <a:lnTo>
                    <a:pt x="11996" y="25008"/>
                  </a:lnTo>
                  <a:lnTo>
                    <a:pt x="18878" y="18659"/>
                  </a:lnTo>
                  <a:lnTo>
                    <a:pt x="27513" y="10325"/>
                  </a:lnTo>
                  <a:lnTo>
                    <a:pt x="32830" y="5078"/>
                  </a:lnTo>
                  <a:lnTo>
                    <a:pt x="35433" y="3340"/>
                  </a:lnTo>
                  <a:lnTo>
                    <a:pt x="40584" y="1409"/>
                  </a:lnTo>
                  <a:lnTo>
                    <a:pt x="47953" y="551"/>
                  </a:lnTo>
                  <a:lnTo>
                    <a:pt x="52289" y="323"/>
                  </a:lnTo>
                  <a:lnTo>
                    <a:pt x="61621" y="68"/>
                  </a:lnTo>
                  <a:lnTo>
                    <a:pt x="66481" y="0"/>
                  </a:lnTo>
                  <a:lnTo>
                    <a:pt x="71414" y="802"/>
                  </a:lnTo>
                  <a:lnTo>
                    <a:pt x="76396" y="2183"/>
                  </a:lnTo>
                  <a:lnTo>
                    <a:pt x="81411" y="3950"/>
                  </a:lnTo>
                  <a:lnTo>
                    <a:pt x="86447" y="5128"/>
                  </a:lnTo>
                  <a:lnTo>
                    <a:pt x="91497" y="5914"/>
                  </a:lnTo>
                  <a:lnTo>
                    <a:pt x="96559" y="6437"/>
                  </a:lnTo>
                  <a:lnTo>
                    <a:pt x="101626" y="7633"/>
                  </a:lnTo>
                  <a:lnTo>
                    <a:pt x="106697" y="9277"/>
                  </a:lnTo>
                  <a:lnTo>
                    <a:pt x="111771" y="11220"/>
                  </a:lnTo>
                  <a:lnTo>
                    <a:pt x="117694" y="12515"/>
                  </a:lnTo>
                  <a:lnTo>
                    <a:pt x="124182" y="13378"/>
                  </a:lnTo>
                  <a:lnTo>
                    <a:pt x="131048" y="13954"/>
                  </a:lnTo>
                  <a:lnTo>
                    <a:pt x="138165" y="15184"/>
                  </a:lnTo>
                  <a:lnTo>
                    <a:pt x="145450" y="16851"/>
                  </a:lnTo>
                  <a:lnTo>
                    <a:pt x="152847" y="18809"/>
                  </a:lnTo>
                  <a:lnTo>
                    <a:pt x="159471" y="20961"/>
                  </a:lnTo>
                  <a:lnTo>
                    <a:pt x="165580" y="23242"/>
                  </a:lnTo>
                  <a:lnTo>
                    <a:pt x="171347" y="25610"/>
                  </a:lnTo>
                  <a:lnTo>
                    <a:pt x="177731" y="27188"/>
                  </a:lnTo>
                  <a:lnTo>
                    <a:pt x="184527" y="28241"/>
                  </a:lnTo>
                  <a:lnTo>
                    <a:pt x="191598" y="28942"/>
                  </a:lnTo>
                  <a:lnTo>
                    <a:pt x="198005" y="29410"/>
                  </a:lnTo>
                  <a:lnTo>
                    <a:pt x="203970" y="29722"/>
                  </a:lnTo>
                  <a:lnTo>
                    <a:pt x="215113" y="30068"/>
                  </a:lnTo>
                  <a:lnTo>
                    <a:pt x="243840" y="30345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192"/>
            <p:cNvSpPr/>
            <p:nvPr/>
          </p:nvSpPr>
          <p:spPr>
            <a:xfrm>
              <a:off x="2918460" y="4849586"/>
              <a:ext cx="190501" cy="7621"/>
            </a:xfrm>
            <a:custGeom>
              <a:avLst/>
              <a:gdLst/>
              <a:ahLst/>
              <a:cxnLst/>
              <a:rect l="0" t="0" r="0" b="0"/>
              <a:pathLst>
                <a:path w="190501" h="7621">
                  <a:moveTo>
                    <a:pt x="0" y="0"/>
                  </a:moveTo>
                  <a:lnTo>
                    <a:pt x="69077" y="0"/>
                  </a:lnTo>
                  <a:lnTo>
                    <a:pt x="77378" y="846"/>
                  </a:lnTo>
                  <a:lnTo>
                    <a:pt x="86299" y="2257"/>
                  </a:lnTo>
                  <a:lnTo>
                    <a:pt x="95633" y="4045"/>
                  </a:lnTo>
                  <a:lnTo>
                    <a:pt x="104395" y="5237"/>
                  </a:lnTo>
                  <a:lnTo>
                    <a:pt x="112777" y="6032"/>
                  </a:lnTo>
                  <a:lnTo>
                    <a:pt x="120904" y="6561"/>
                  </a:lnTo>
                  <a:lnTo>
                    <a:pt x="128863" y="6914"/>
                  </a:lnTo>
                  <a:lnTo>
                    <a:pt x="144479" y="7306"/>
                  </a:lnTo>
                  <a:lnTo>
                    <a:pt x="188821" y="7618"/>
                  </a:lnTo>
                  <a:lnTo>
                    <a:pt x="190500" y="762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193"/>
            <p:cNvSpPr/>
            <p:nvPr/>
          </p:nvSpPr>
          <p:spPr>
            <a:xfrm>
              <a:off x="2895600" y="4925786"/>
              <a:ext cx="198121" cy="15241"/>
            </a:xfrm>
            <a:custGeom>
              <a:avLst/>
              <a:gdLst/>
              <a:ahLst/>
              <a:cxnLst/>
              <a:rect l="0" t="0" r="0" b="0"/>
              <a:pathLst>
                <a:path w="198121" h="15241">
                  <a:moveTo>
                    <a:pt x="0" y="0"/>
                  </a:moveTo>
                  <a:lnTo>
                    <a:pt x="0" y="4045"/>
                  </a:lnTo>
                  <a:lnTo>
                    <a:pt x="847" y="5237"/>
                  </a:lnTo>
                  <a:lnTo>
                    <a:pt x="2258" y="6031"/>
                  </a:lnTo>
                  <a:lnTo>
                    <a:pt x="6561" y="7306"/>
                  </a:lnTo>
                  <a:lnTo>
                    <a:pt x="8607" y="8257"/>
                  </a:lnTo>
                  <a:lnTo>
                    <a:pt x="15397" y="11572"/>
                  </a:lnTo>
                  <a:lnTo>
                    <a:pt x="20425" y="12795"/>
                  </a:lnTo>
                  <a:lnTo>
                    <a:pt x="26316" y="13610"/>
                  </a:lnTo>
                  <a:lnTo>
                    <a:pt x="32784" y="14153"/>
                  </a:lnTo>
                  <a:lnTo>
                    <a:pt x="38789" y="14515"/>
                  </a:lnTo>
                  <a:lnTo>
                    <a:pt x="49977" y="14918"/>
                  </a:lnTo>
                  <a:lnTo>
                    <a:pt x="106223" y="15221"/>
                  </a:lnTo>
                  <a:lnTo>
                    <a:pt x="198120" y="1524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194"/>
            <p:cNvSpPr/>
            <p:nvPr/>
          </p:nvSpPr>
          <p:spPr>
            <a:xfrm>
              <a:off x="2552700" y="4613366"/>
              <a:ext cx="502921" cy="7621"/>
            </a:xfrm>
            <a:custGeom>
              <a:avLst/>
              <a:gdLst/>
              <a:ahLst/>
              <a:cxnLst/>
              <a:rect l="0" t="0" r="0" b="0"/>
              <a:pathLst>
                <a:path w="502921" h="7621">
                  <a:moveTo>
                    <a:pt x="0" y="0"/>
                  </a:moveTo>
                  <a:lnTo>
                    <a:pt x="207024" y="0"/>
                  </a:lnTo>
                  <a:lnTo>
                    <a:pt x="219296" y="847"/>
                  </a:lnTo>
                  <a:lnTo>
                    <a:pt x="232557" y="2258"/>
                  </a:lnTo>
                  <a:lnTo>
                    <a:pt x="246478" y="4045"/>
                  </a:lnTo>
                  <a:lnTo>
                    <a:pt x="259992" y="5237"/>
                  </a:lnTo>
                  <a:lnTo>
                    <a:pt x="273235" y="6031"/>
                  </a:lnTo>
                  <a:lnTo>
                    <a:pt x="299238" y="6914"/>
                  </a:lnTo>
                  <a:lnTo>
                    <a:pt x="350425" y="7481"/>
                  </a:lnTo>
                  <a:lnTo>
                    <a:pt x="480598" y="7620"/>
                  </a:lnTo>
                  <a:lnTo>
                    <a:pt x="483806" y="6773"/>
                  </a:lnTo>
                  <a:lnTo>
                    <a:pt x="486791" y="5362"/>
                  </a:lnTo>
                  <a:lnTo>
                    <a:pt x="489627" y="3575"/>
                  </a:lnTo>
                  <a:lnTo>
                    <a:pt x="492365" y="2383"/>
                  </a:lnTo>
                  <a:lnTo>
                    <a:pt x="495037" y="1589"/>
                  </a:lnTo>
                  <a:lnTo>
                    <a:pt x="50292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195"/>
            <p:cNvSpPr/>
            <p:nvPr/>
          </p:nvSpPr>
          <p:spPr>
            <a:xfrm>
              <a:off x="3223259" y="4910546"/>
              <a:ext cx="22540" cy="106681"/>
            </a:xfrm>
            <a:custGeom>
              <a:avLst/>
              <a:gdLst/>
              <a:ahLst/>
              <a:cxnLst/>
              <a:rect l="0" t="0" r="0" b="0"/>
              <a:pathLst>
                <a:path w="22540" h="106681">
                  <a:moveTo>
                    <a:pt x="7621" y="0"/>
                  </a:moveTo>
                  <a:lnTo>
                    <a:pt x="7621" y="6561"/>
                  </a:lnTo>
                  <a:lnTo>
                    <a:pt x="8467" y="6914"/>
                  </a:lnTo>
                  <a:lnTo>
                    <a:pt x="9878" y="7149"/>
                  </a:lnTo>
                  <a:lnTo>
                    <a:pt x="11665" y="7306"/>
                  </a:lnTo>
                  <a:lnTo>
                    <a:pt x="12858" y="8257"/>
                  </a:lnTo>
                  <a:lnTo>
                    <a:pt x="13652" y="9738"/>
                  </a:lnTo>
                  <a:lnTo>
                    <a:pt x="14181" y="11572"/>
                  </a:lnTo>
                  <a:lnTo>
                    <a:pt x="14534" y="13641"/>
                  </a:lnTo>
                  <a:lnTo>
                    <a:pt x="14770" y="15867"/>
                  </a:lnTo>
                  <a:lnTo>
                    <a:pt x="14926" y="18198"/>
                  </a:lnTo>
                  <a:lnTo>
                    <a:pt x="15878" y="20598"/>
                  </a:lnTo>
                  <a:lnTo>
                    <a:pt x="17359" y="23046"/>
                  </a:lnTo>
                  <a:lnTo>
                    <a:pt x="19193" y="25524"/>
                  </a:lnTo>
                  <a:lnTo>
                    <a:pt x="20415" y="28022"/>
                  </a:lnTo>
                  <a:lnTo>
                    <a:pt x="21230" y="30535"/>
                  </a:lnTo>
                  <a:lnTo>
                    <a:pt x="21774" y="33057"/>
                  </a:lnTo>
                  <a:lnTo>
                    <a:pt x="22136" y="36431"/>
                  </a:lnTo>
                  <a:lnTo>
                    <a:pt x="22378" y="40374"/>
                  </a:lnTo>
                  <a:lnTo>
                    <a:pt x="22539" y="44696"/>
                  </a:lnTo>
                  <a:lnTo>
                    <a:pt x="21799" y="48424"/>
                  </a:lnTo>
                  <a:lnTo>
                    <a:pt x="20460" y="51756"/>
                  </a:lnTo>
                  <a:lnTo>
                    <a:pt x="18720" y="54824"/>
                  </a:lnTo>
                  <a:lnTo>
                    <a:pt x="17560" y="58563"/>
                  </a:lnTo>
                  <a:lnTo>
                    <a:pt x="16787" y="62748"/>
                  </a:lnTo>
                  <a:lnTo>
                    <a:pt x="16272" y="67232"/>
                  </a:lnTo>
                  <a:lnTo>
                    <a:pt x="15928" y="71068"/>
                  </a:lnTo>
                  <a:lnTo>
                    <a:pt x="15699" y="74472"/>
                  </a:lnTo>
                  <a:lnTo>
                    <a:pt x="15546" y="77588"/>
                  </a:lnTo>
                  <a:lnTo>
                    <a:pt x="14597" y="80512"/>
                  </a:lnTo>
                  <a:lnTo>
                    <a:pt x="13118" y="83308"/>
                  </a:lnTo>
                  <a:lnTo>
                    <a:pt x="11286" y="86019"/>
                  </a:lnTo>
                  <a:lnTo>
                    <a:pt x="10064" y="88672"/>
                  </a:lnTo>
                  <a:lnTo>
                    <a:pt x="9249" y="91288"/>
                  </a:lnTo>
                  <a:lnTo>
                    <a:pt x="8707" y="93879"/>
                  </a:lnTo>
                  <a:lnTo>
                    <a:pt x="7498" y="95606"/>
                  </a:lnTo>
                  <a:lnTo>
                    <a:pt x="5845" y="96758"/>
                  </a:lnTo>
                  <a:lnTo>
                    <a:pt x="3897" y="97525"/>
                  </a:lnTo>
                  <a:lnTo>
                    <a:pt x="2598" y="98883"/>
                  </a:lnTo>
                  <a:lnTo>
                    <a:pt x="1733" y="100636"/>
                  </a:lnTo>
                  <a:lnTo>
                    <a:pt x="0" y="10668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196"/>
            <p:cNvSpPr/>
            <p:nvPr/>
          </p:nvSpPr>
          <p:spPr>
            <a:xfrm>
              <a:off x="3360420" y="4560026"/>
              <a:ext cx="151594" cy="213005"/>
            </a:xfrm>
            <a:custGeom>
              <a:avLst/>
              <a:gdLst/>
              <a:ahLst/>
              <a:cxnLst/>
              <a:rect l="0" t="0" r="0" b="0"/>
              <a:pathLst>
                <a:path w="151594" h="213005">
                  <a:moveTo>
                    <a:pt x="53341" y="0"/>
                  </a:moveTo>
                  <a:lnTo>
                    <a:pt x="53341" y="10606"/>
                  </a:lnTo>
                  <a:lnTo>
                    <a:pt x="54187" y="13844"/>
                  </a:lnTo>
                  <a:lnTo>
                    <a:pt x="55598" y="17696"/>
                  </a:lnTo>
                  <a:lnTo>
                    <a:pt x="57385" y="21957"/>
                  </a:lnTo>
                  <a:lnTo>
                    <a:pt x="57731" y="25645"/>
                  </a:lnTo>
                  <a:lnTo>
                    <a:pt x="57114" y="28950"/>
                  </a:lnTo>
                  <a:lnTo>
                    <a:pt x="55856" y="32000"/>
                  </a:lnTo>
                  <a:lnTo>
                    <a:pt x="55018" y="35726"/>
                  </a:lnTo>
                  <a:lnTo>
                    <a:pt x="54459" y="39904"/>
                  </a:lnTo>
                  <a:lnTo>
                    <a:pt x="54086" y="44382"/>
                  </a:lnTo>
                  <a:lnTo>
                    <a:pt x="52991" y="49062"/>
                  </a:lnTo>
                  <a:lnTo>
                    <a:pt x="51414" y="53874"/>
                  </a:lnTo>
                  <a:lnTo>
                    <a:pt x="49516" y="58776"/>
                  </a:lnTo>
                  <a:lnTo>
                    <a:pt x="48251" y="63737"/>
                  </a:lnTo>
                  <a:lnTo>
                    <a:pt x="47408" y="68738"/>
                  </a:lnTo>
                  <a:lnTo>
                    <a:pt x="46845" y="73766"/>
                  </a:lnTo>
                  <a:lnTo>
                    <a:pt x="45624" y="78810"/>
                  </a:lnTo>
                  <a:lnTo>
                    <a:pt x="43963" y="83866"/>
                  </a:lnTo>
                  <a:lnTo>
                    <a:pt x="42009" y="88931"/>
                  </a:lnTo>
                  <a:lnTo>
                    <a:pt x="39012" y="94847"/>
                  </a:lnTo>
                  <a:lnTo>
                    <a:pt x="35322" y="101331"/>
                  </a:lnTo>
                  <a:lnTo>
                    <a:pt x="31168" y="108194"/>
                  </a:lnTo>
                  <a:lnTo>
                    <a:pt x="27552" y="113616"/>
                  </a:lnTo>
                  <a:lnTo>
                    <a:pt x="24295" y="118077"/>
                  </a:lnTo>
                  <a:lnTo>
                    <a:pt x="21277" y="121898"/>
                  </a:lnTo>
                  <a:lnTo>
                    <a:pt x="19265" y="126139"/>
                  </a:lnTo>
                  <a:lnTo>
                    <a:pt x="17923" y="130659"/>
                  </a:lnTo>
                  <a:lnTo>
                    <a:pt x="17029" y="135366"/>
                  </a:lnTo>
                  <a:lnTo>
                    <a:pt x="15586" y="138503"/>
                  </a:lnTo>
                  <a:lnTo>
                    <a:pt x="13778" y="140596"/>
                  </a:lnTo>
                  <a:lnTo>
                    <a:pt x="9510" y="143767"/>
                  </a:lnTo>
                  <a:lnTo>
                    <a:pt x="4791" y="147998"/>
                  </a:lnTo>
                  <a:lnTo>
                    <a:pt x="125" y="152285"/>
                  </a:lnTo>
                  <a:lnTo>
                    <a:pt x="4083" y="148321"/>
                  </a:lnTo>
                  <a:lnTo>
                    <a:pt x="6109" y="147140"/>
                  </a:lnTo>
                  <a:lnTo>
                    <a:pt x="10618" y="145829"/>
                  </a:lnTo>
                  <a:lnTo>
                    <a:pt x="13005" y="143786"/>
                  </a:lnTo>
                  <a:lnTo>
                    <a:pt x="15443" y="140730"/>
                  </a:lnTo>
                  <a:lnTo>
                    <a:pt x="17916" y="137000"/>
                  </a:lnTo>
                  <a:lnTo>
                    <a:pt x="21257" y="133667"/>
                  </a:lnTo>
                  <a:lnTo>
                    <a:pt x="25178" y="130598"/>
                  </a:lnTo>
                  <a:lnTo>
                    <a:pt x="29486" y="127705"/>
                  </a:lnTo>
                  <a:lnTo>
                    <a:pt x="34898" y="124930"/>
                  </a:lnTo>
                  <a:lnTo>
                    <a:pt x="41046" y="122233"/>
                  </a:lnTo>
                  <a:lnTo>
                    <a:pt x="47684" y="119588"/>
                  </a:lnTo>
                  <a:lnTo>
                    <a:pt x="53803" y="116979"/>
                  </a:lnTo>
                  <a:lnTo>
                    <a:pt x="65117" y="111821"/>
                  </a:lnTo>
                  <a:lnTo>
                    <a:pt x="70505" y="110108"/>
                  </a:lnTo>
                  <a:lnTo>
                    <a:pt x="75790" y="108965"/>
                  </a:lnTo>
                  <a:lnTo>
                    <a:pt x="81007" y="108203"/>
                  </a:lnTo>
                  <a:lnTo>
                    <a:pt x="87025" y="107696"/>
                  </a:lnTo>
                  <a:lnTo>
                    <a:pt x="93577" y="107357"/>
                  </a:lnTo>
                  <a:lnTo>
                    <a:pt x="100485" y="107131"/>
                  </a:lnTo>
                  <a:lnTo>
                    <a:pt x="106783" y="107827"/>
                  </a:lnTo>
                  <a:lnTo>
                    <a:pt x="112676" y="109138"/>
                  </a:lnTo>
                  <a:lnTo>
                    <a:pt x="118298" y="110859"/>
                  </a:lnTo>
                  <a:lnTo>
                    <a:pt x="122892" y="112852"/>
                  </a:lnTo>
                  <a:lnTo>
                    <a:pt x="126802" y="115028"/>
                  </a:lnTo>
                  <a:lnTo>
                    <a:pt x="130255" y="117325"/>
                  </a:lnTo>
                  <a:lnTo>
                    <a:pt x="134250" y="119703"/>
                  </a:lnTo>
                  <a:lnTo>
                    <a:pt x="138607" y="122135"/>
                  </a:lnTo>
                  <a:lnTo>
                    <a:pt x="143205" y="124604"/>
                  </a:lnTo>
                  <a:lnTo>
                    <a:pt x="146270" y="127096"/>
                  </a:lnTo>
                  <a:lnTo>
                    <a:pt x="148314" y="129604"/>
                  </a:lnTo>
                  <a:lnTo>
                    <a:pt x="149676" y="132122"/>
                  </a:lnTo>
                  <a:lnTo>
                    <a:pt x="150584" y="135494"/>
                  </a:lnTo>
                  <a:lnTo>
                    <a:pt x="151190" y="139436"/>
                  </a:lnTo>
                  <a:lnTo>
                    <a:pt x="151593" y="143757"/>
                  </a:lnTo>
                  <a:lnTo>
                    <a:pt x="151016" y="148332"/>
                  </a:lnTo>
                  <a:lnTo>
                    <a:pt x="149784" y="153075"/>
                  </a:lnTo>
                  <a:lnTo>
                    <a:pt x="148117" y="157929"/>
                  </a:lnTo>
                  <a:lnTo>
                    <a:pt x="146158" y="162013"/>
                  </a:lnTo>
                  <a:lnTo>
                    <a:pt x="144005" y="165582"/>
                  </a:lnTo>
                  <a:lnTo>
                    <a:pt x="141724" y="168807"/>
                  </a:lnTo>
                  <a:lnTo>
                    <a:pt x="138509" y="172651"/>
                  </a:lnTo>
                  <a:lnTo>
                    <a:pt x="134673" y="176907"/>
                  </a:lnTo>
                  <a:lnTo>
                    <a:pt x="130422" y="181438"/>
                  </a:lnTo>
                  <a:lnTo>
                    <a:pt x="125895" y="185305"/>
                  </a:lnTo>
                  <a:lnTo>
                    <a:pt x="121183" y="188731"/>
                  </a:lnTo>
                  <a:lnTo>
                    <a:pt x="116349" y="191860"/>
                  </a:lnTo>
                  <a:lnTo>
                    <a:pt x="111433" y="194793"/>
                  </a:lnTo>
                  <a:lnTo>
                    <a:pt x="106463" y="197595"/>
                  </a:lnTo>
                  <a:lnTo>
                    <a:pt x="101455" y="200310"/>
                  </a:lnTo>
                  <a:lnTo>
                    <a:pt x="95577" y="202120"/>
                  </a:lnTo>
                  <a:lnTo>
                    <a:pt x="89118" y="203327"/>
                  </a:lnTo>
                  <a:lnTo>
                    <a:pt x="82272" y="204131"/>
                  </a:lnTo>
                  <a:lnTo>
                    <a:pt x="76015" y="205513"/>
                  </a:lnTo>
                  <a:lnTo>
                    <a:pt x="70150" y="207282"/>
                  </a:lnTo>
                  <a:lnTo>
                    <a:pt x="64547" y="209308"/>
                  </a:lnTo>
                  <a:lnTo>
                    <a:pt x="59119" y="210659"/>
                  </a:lnTo>
                  <a:lnTo>
                    <a:pt x="53806" y="211559"/>
                  </a:lnTo>
                  <a:lnTo>
                    <a:pt x="48571" y="212159"/>
                  </a:lnTo>
                  <a:lnTo>
                    <a:pt x="43387" y="212559"/>
                  </a:lnTo>
                  <a:lnTo>
                    <a:pt x="38238" y="212826"/>
                  </a:lnTo>
                  <a:lnTo>
                    <a:pt x="33112" y="213004"/>
                  </a:lnTo>
                  <a:lnTo>
                    <a:pt x="28849" y="212276"/>
                  </a:lnTo>
                  <a:lnTo>
                    <a:pt x="25159" y="210943"/>
                  </a:lnTo>
                  <a:lnTo>
                    <a:pt x="21853" y="209209"/>
                  </a:lnTo>
                  <a:lnTo>
                    <a:pt x="18802" y="208053"/>
                  </a:lnTo>
                  <a:lnTo>
                    <a:pt x="15922" y="207282"/>
                  </a:lnTo>
                  <a:lnTo>
                    <a:pt x="13155" y="206767"/>
                  </a:lnTo>
                  <a:lnTo>
                    <a:pt x="10463" y="205578"/>
                  </a:lnTo>
                  <a:lnTo>
                    <a:pt x="7822" y="203939"/>
                  </a:lnTo>
                  <a:lnTo>
                    <a:pt x="1546" y="199270"/>
                  </a:lnTo>
                  <a:lnTo>
                    <a:pt x="1031" y="198039"/>
                  </a:lnTo>
                  <a:lnTo>
                    <a:pt x="204" y="192240"/>
                  </a:lnTo>
                  <a:lnTo>
                    <a:pt x="0" y="19050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197"/>
            <p:cNvSpPr/>
            <p:nvPr/>
          </p:nvSpPr>
          <p:spPr>
            <a:xfrm>
              <a:off x="3467100" y="4575266"/>
              <a:ext cx="251461" cy="457201"/>
            </a:xfrm>
            <a:custGeom>
              <a:avLst/>
              <a:gdLst/>
              <a:ahLst/>
              <a:cxnLst/>
              <a:rect l="0" t="0" r="0" b="0"/>
              <a:pathLst>
                <a:path w="251461" h="457201">
                  <a:moveTo>
                    <a:pt x="251460" y="0"/>
                  </a:moveTo>
                  <a:lnTo>
                    <a:pt x="247415" y="4045"/>
                  </a:lnTo>
                  <a:lnTo>
                    <a:pt x="240854" y="14652"/>
                  </a:lnTo>
                  <a:lnTo>
                    <a:pt x="233764" y="23727"/>
                  </a:lnTo>
                  <a:lnTo>
                    <a:pt x="229503" y="28518"/>
                  </a:lnTo>
                  <a:lnTo>
                    <a:pt x="224968" y="34252"/>
                  </a:lnTo>
                  <a:lnTo>
                    <a:pt x="220252" y="40615"/>
                  </a:lnTo>
                  <a:lnTo>
                    <a:pt x="209650" y="55305"/>
                  </a:lnTo>
                  <a:lnTo>
                    <a:pt x="196471" y="73122"/>
                  </a:lnTo>
                  <a:lnTo>
                    <a:pt x="190248" y="82615"/>
                  </a:lnTo>
                  <a:lnTo>
                    <a:pt x="184405" y="92330"/>
                  </a:lnTo>
                  <a:lnTo>
                    <a:pt x="178817" y="102193"/>
                  </a:lnTo>
                  <a:lnTo>
                    <a:pt x="171705" y="113002"/>
                  </a:lnTo>
                  <a:lnTo>
                    <a:pt x="163576" y="124441"/>
                  </a:lnTo>
                  <a:lnTo>
                    <a:pt x="154771" y="136301"/>
                  </a:lnTo>
                  <a:lnTo>
                    <a:pt x="146360" y="148441"/>
                  </a:lnTo>
                  <a:lnTo>
                    <a:pt x="138214" y="160767"/>
                  </a:lnTo>
                  <a:lnTo>
                    <a:pt x="122389" y="185752"/>
                  </a:lnTo>
                  <a:lnTo>
                    <a:pt x="83882" y="248964"/>
                  </a:lnTo>
                  <a:lnTo>
                    <a:pt x="77088" y="261649"/>
                  </a:lnTo>
                  <a:lnTo>
                    <a:pt x="70865" y="274340"/>
                  </a:lnTo>
                  <a:lnTo>
                    <a:pt x="65024" y="287033"/>
                  </a:lnTo>
                  <a:lnTo>
                    <a:pt x="58589" y="298881"/>
                  </a:lnTo>
                  <a:lnTo>
                    <a:pt x="51760" y="310168"/>
                  </a:lnTo>
                  <a:lnTo>
                    <a:pt x="44667" y="321079"/>
                  </a:lnTo>
                  <a:lnTo>
                    <a:pt x="38244" y="331739"/>
                  </a:lnTo>
                  <a:lnTo>
                    <a:pt x="32270" y="342232"/>
                  </a:lnTo>
                  <a:lnTo>
                    <a:pt x="26593" y="352615"/>
                  </a:lnTo>
                  <a:lnTo>
                    <a:pt x="21962" y="362923"/>
                  </a:lnTo>
                  <a:lnTo>
                    <a:pt x="18028" y="373182"/>
                  </a:lnTo>
                  <a:lnTo>
                    <a:pt x="14559" y="383408"/>
                  </a:lnTo>
                  <a:lnTo>
                    <a:pt x="11399" y="391919"/>
                  </a:lnTo>
                  <a:lnTo>
                    <a:pt x="5631" y="405890"/>
                  </a:lnTo>
                  <a:lnTo>
                    <a:pt x="2502" y="417744"/>
                  </a:lnTo>
                  <a:lnTo>
                    <a:pt x="1112" y="428657"/>
                  </a:lnTo>
                  <a:lnTo>
                    <a:pt x="495" y="439152"/>
                  </a:lnTo>
                  <a:lnTo>
                    <a:pt x="98" y="452757"/>
                  </a:lnTo>
                  <a:lnTo>
                    <a:pt x="0" y="45720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198"/>
            <p:cNvSpPr/>
            <p:nvPr/>
          </p:nvSpPr>
          <p:spPr>
            <a:xfrm>
              <a:off x="3624094" y="4811931"/>
              <a:ext cx="262107" cy="243396"/>
            </a:xfrm>
            <a:custGeom>
              <a:avLst/>
              <a:gdLst/>
              <a:ahLst/>
              <a:cxnLst/>
              <a:rect l="0" t="0" r="0" b="0"/>
              <a:pathLst>
                <a:path w="262107" h="243396">
                  <a:moveTo>
                    <a:pt x="117326" y="14795"/>
                  </a:moveTo>
                  <a:lnTo>
                    <a:pt x="124632" y="22101"/>
                  </a:lnTo>
                  <a:lnTo>
                    <a:pt x="124919" y="28948"/>
                  </a:lnTo>
                  <a:lnTo>
                    <a:pt x="124947" y="45264"/>
                  </a:lnTo>
                  <a:lnTo>
                    <a:pt x="124947" y="41226"/>
                  </a:lnTo>
                  <a:lnTo>
                    <a:pt x="125793" y="39189"/>
                  </a:lnTo>
                  <a:lnTo>
                    <a:pt x="130183" y="32277"/>
                  </a:lnTo>
                  <a:lnTo>
                    <a:pt x="131507" y="27362"/>
                  </a:lnTo>
                  <a:lnTo>
                    <a:pt x="131013" y="24866"/>
                  </a:lnTo>
                  <a:lnTo>
                    <a:pt x="127120" y="17309"/>
                  </a:lnTo>
                  <a:lnTo>
                    <a:pt x="125912" y="12244"/>
                  </a:lnTo>
                  <a:lnTo>
                    <a:pt x="123117" y="7170"/>
                  </a:lnTo>
                  <a:lnTo>
                    <a:pt x="121187" y="4632"/>
                  </a:lnTo>
                  <a:lnTo>
                    <a:pt x="119054" y="2939"/>
                  </a:lnTo>
                  <a:lnTo>
                    <a:pt x="116784" y="1812"/>
                  </a:lnTo>
                  <a:lnTo>
                    <a:pt x="112005" y="557"/>
                  </a:lnTo>
                  <a:lnTo>
                    <a:pt x="107059" y="0"/>
                  </a:lnTo>
                  <a:lnTo>
                    <a:pt x="102861" y="698"/>
                  </a:lnTo>
                  <a:lnTo>
                    <a:pt x="97523" y="2010"/>
                  </a:lnTo>
                  <a:lnTo>
                    <a:pt x="91424" y="3732"/>
                  </a:lnTo>
                  <a:lnTo>
                    <a:pt x="85665" y="5726"/>
                  </a:lnTo>
                  <a:lnTo>
                    <a:pt x="80132" y="7902"/>
                  </a:lnTo>
                  <a:lnTo>
                    <a:pt x="74750" y="10200"/>
                  </a:lnTo>
                  <a:lnTo>
                    <a:pt x="64255" y="15010"/>
                  </a:lnTo>
                  <a:lnTo>
                    <a:pt x="59085" y="17478"/>
                  </a:lnTo>
                  <a:lnTo>
                    <a:pt x="53099" y="21664"/>
                  </a:lnTo>
                  <a:lnTo>
                    <a:pt x="46568" y="26994"/>
                  </a:lnTo>
                  <a:lnTo>
                    <a:pt x="39674" y="33088"/>
                  </a:lnTo>
                  <a:lnTo>
                    <a:pt x="33385" y="39690"/>
                  </a:lnTo>
                  <a:lnTo>
                    <a:pt x="27499" y="46631"/>
                  </a:lnTo>
                  <a:lnTo>
                    <a:pt x="21881" y="53800"/>
                  </a:lnTo>
                  <a:lnTo>
                    <a:pt x="17289" y="61118"/>
                  </a:lnTo>
                  <a:lnTo>
                    <a:pt x="13382" y="68537"/>
                  </a:lnTo>
                  <a:lnTo>
                    <a:pt x="9930" y="76023"/>
                  </a:lnTo>
                  <a:lnTo>
                    <a:pt x="6782" y="83554"/>
                  </a:lnTo>
                  <a:lnTo>
                    <a:pt x="3837" y="91114"/>
                  </a:lnTo>
                  <a:lnTo>
                    <a:pt x="1027" y="98694"/>
                  </a:lnTo>
                  <a:lnTo>
                    <a:pt x="0" y="106288"/>
                  </a:lnTo>
                  <a:lnTo>
                    <a:pt x="162" y="113890"/>
                  </a:lnTo>
                  <a:lnTo>
                    <a:pt x="1117" y="121498"/>
                  </a:lnTo>
                  <a:lnTo>
                    <a:pt x="1753" y="129111"/>
                  </a:lnTo>
                  <a:lnTo>
                    <a:pt x="2177" y="136725"/>
                  </a:lnTo>
                  <a:lnTo>
                    <a:pt x="2460" y="144342"/>
                  </a:lnTo>
                  <a:lnTo>
                    <a:pt x="4342" y="151959"/>
                  </a:lnTo>
                  <a:lnTo>
                    <a:pt x="7290" y="159578"/>
                  </a:lnTo>
                  <a:lnTo>
                    <a:pt x="10949" y="167197"/>
                  </a:lnTo>
                  <a:lnTo>
                    <a:pt x="15928" y="174816"/>
                  </a:lnTo>
                  <a:lnTo>
                    <a:pt x="21787" y="182436"/>
                  </a:lnTo>
                  <a:lnTo>
                    <a:pt x="28233" y="190055"/>
                  </a:lnTo>
                  <a:lnTo>
                    <a:pt x="35071" y="196828"/>
                  </a:lnTo>
                  <a:lnTo>
                    <a:pt x="42170" y="203037"/>
                  </a:lnTo>
                  <a:lnTo>
                    <a:pt x="49442" y="208870"/>
                  </a:lnTo>
                  <a:lnTo>
                    <a:pt x="57677" y="214451"/>
                  </a:lnTo>
                  <a:lnTo>
                    <a:pt x="66553" y="219866"/>
                  </a:lnTo>
                  <a:lnTo>
                    <a:pt x="75858" y="225169"/>
                  </a:lnTo>
                  <a:lnTo>
                    <a:pt x="86293" y="229551"/>
                  </a:lnTo>
                  <a:lnTo>
                    <a:pt x="97484" y="233319"/>
                  </a:lnTo>
                  <a:lnTo>
                    <a:pt x="109179" y="236678"/>
                  </a:lnTo>
                  <a:lnTo>
                    <a:pt x="120361" y="238917"/>
                  </a:lnTo>
                  <a:lnTo>
                    <a:pt x="131202" y="240409"/>
                  </a:lnTo>
                  <a:lnTo>
                    <a:pt x="141817" y="241404"/>
                  </a:lnTo>
                  <a:lnTo>
                    <a:pt x="153974" y="242068"/>
                  </a:lnTo>
                  <a:lnTo>
                    <a:pt x="181027" y="242805"/>
                  </a:lnTo>
                  <a:lnTo>
                    <a:pt x="262106" y="243395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199"/>
            <p:cNvSpPr/>
            <p:nvPr/>
          </p:nvSpPr>
          <p:spPr>
            <a:xfrm>
              <a:off x="4283066" y="4632933"/>
              <a:ext cx="220262" cy="386013"/>
            </a:xfrm>
            <a:custGeom>
              <a:avLst/>
              <a:gdLst/>
              <a:ahLst/>
              <a:cxnLst/>
              <a:rect l="0" t="0" r="0" b="0"/>
              <a:pathLst>
                <a:path w="220262" h="386013">
                  <a:moveTo>
                    <a:pt x="212734" y="64253"/>
                  </a:moveTo>
                  <a:lnTo>
                    <a:pt x="212734" y="139261"/>
                  </a:lnTo>
                  <a:lnTo>
                    <a:pt x="212734" y="136055"/>
                  </a:lnTo>
                  <a:lnTo>
                    <a:pt x="216779" y="125697"/>
                  </a:lnTo>
                  <a:lnTo>
                    <a:pt x="218766" y="118937"/>
                  </a:lnTo>
                  <a:lnTo>
                    <a:pt x="219648" y="111417"/>
                  </a:lnTo>
                  <a:lnTo>
                    <a:pt x="220040" y="99608"/>
                  </a:lnTo>
                  <a:lnTo>
                    <a:pt x="220261" y="82725"/>
                  </a:lnTo>
                  <a:lnTo>
                    <a:pt x="219445" y="76568"/>
                  </a:lnTo>
                  <a:lnTo>
                    <a:pt x="218055" y="69923"/>
                  </a:lnTo>
                  <a:lnTo>
                    <a:pt x="216281" y="62953"/>
                  </a:lnTo>
                  <a:lnTo>
                    <a:pt x="214253" y="56613"/>
                  </a:lnTo>
                  <a:lnTo>
                    <a:pt x="209740" y="45053"/>
                  </a:lnTo>
                  <a:lnTo>
                    <a:pt x="202654" y="34270"/>
                  </a:lnTo>
                  <a:lnTo>
                    <a:pt x="193861" y="24681"/>
                  </a:lnTo>
                  <a:lnTo>
                    <a:pt x="189146" y="20938"/>
                  </a:lnTo>
                  <a:lnTo>
                    <a:pt x="184309" y="17596"/>
                  </a:lnTo>
                  <a:lnTo>
                    <a:pt x="179390" y="14522"/>
                  </a:lnTo>
                  <a:lnTo>
                    <a:pt x="174418" y="11625"/>
                  </a:lnTo>
                  <a:lnTo>
                    <a:pt x="169411" y="8848"/>
                  </a:lnTo>
                  <a:lnTo>
                    <a:pt x="159330" y="3504"/>
                  </a:lnTo>
                  <a:lnTo>
                    <a:pt x="154271" y="893"/>
                  </a:lnTo>
                  <a:lnTo>
                    <a:pt x="148359" y="0"/>
                  </a:lnTo>
                  <a:lnTo>
                    <a:pt x="141877" y="251"/>
                  </a:lnTo>
                  <a:lnTo>
                    <a:pt x="135017" y="1265"/>
                  </a:lnTo>
                  <a:lnTo>
                    <a:pt x="127902" y="2788"/>
                  </a:lnTo>
                  <a:lnTo>
                    <a:pt x="120619" y="4649"/>
                  </a:lnTo>
                  <a:lnTo>
                    <a:pt x="113225" y="6737"/>
                  </a:lnTo>
                  <a:lnTo>
                    <a:pt x="105754" y="9822"/>
                  </a:lnTo>
                  <a:lnTo>
                    <a:pt x="98234" y="13572"/>
                  </a:lnTo>
                  <a:lnTo>
                    <a:pt x="90681" y="17766"/>
                  </a:lnTo>
                  <a:lnTo>
                    <a:pt x="82258" y="23101"/>
                  </a:lnTo>
                  <a:lnTo>
                    <a:pt x="73257" y="29198"/>
                  </a:lnTo>
                  <a:lnTo>
                    <a:pt x="63869" y="35803"/>
                  </a:lnTo>
                  <a:lnTo>
                    <a:pt x="55071" y="42746"/>
                  </a:lnTo>
                  <a:lnTo>
                    <a:pt x="46666" y="49915"/>
                  </a:lnTo>
                  <a:lnTo>
                    <a:pt x="38521" y="57235"/>
                  </a:lnTo>
                  <a:lnTo>
                    <a:pt x="31399" y="65501"/>
                  </a:lnTo>
                  <a:lnTo>
                    <a:pt x="24957" y="74398"/>
                  </a:lnTo>
                  <a:lnTo>
                    <a:pt x="18970" y="83716"/>
                  </a:lnTo>
                  <a:lnTo>
                    <a:pt x="14132" y="93315"/>
                  </a:lnTo>
                  <a:lnTo>
                    <a:pt x="10059" y="103101"/>
                  </a:lnTo>
                  <a:lnTo>
                    <a:pt x="6498" y="113012"/>
                  </a:lnTo>
                  <a:lnTo>
                    <a:pt x="4123" y="123852"/>
                  </a:lnTo>
                  <a:lnTo>
                    <a:pt x="2540" y="135313"/>
                  </a:lnTo>
                  <a:lnTo>
                    <a:pt x="1484" y="147186"/>
                  </a:lnTo>
                  <a:lnTo>
                    <a:pt x="781" y="158488"/>
                  </a:lnTo>
                  <a:lnTo>
                    <a:pt x="0" y="180077"/>
                  </a:lnTo>
                  <a:lnTo>
                    <a:pt x="638" y="191423"/>
                  </a:lnTo>
                  <a:lnTo>
                    <a:pt x="1910" y="203219"/>
                  </a:lnTo>
                  <a:lnTo>
                    <a:pt x="3605" y="215318"/>
                  </a:lnTo>
                  <a:lnTo>
                    <a:pt x="7274" y="226769"/>
                  </a:lnTo>
                  <a:lnTo>
                    <a:pt x="12261" y="237791"/>
                  </a:lnTo>
                  <a:lnTo>
                    <a:pt x="23728" y="259067"/>
                  </a:lnTo>
                  <a:lnTo>
                    <a:pt x="34469" y="279813"/>
                  </a:lnTo>
                  <a:lnTo>
                    <a:pt x="41398" y="290087"/>
                  </a:lnTo>
                  <a:lnTo>
                    <a:pt x="49403" y="300322"/>
                  </a:lnTo>
                  <a:lnTo>
                    <a:pt x="58127" y="310532"/>
                  </a:lnTo>
                  <a:lnTo>
                    <a:pt x="67329" y="319879"/>
                  </a:lnTo>
                  <a:lnTo>
                    <a:pt x="76851" y="328651"/>
                  </a:lnTo>
                  <a:lnTo>
                    <a:pt x="86585" y="337038"/>
                  </a:lnTo>
                  <a:lnTo>
                    <a:pt x="96462" y="344323"/>
                  </a:lnTo>
                  <a:lnTo>
                    <a:pt x="106432" y="350873"/>
                  </a:lnTo>
                  <a:lnTo>
                    <a:pt x="116466" y="356933"/>
                  </a:lnTo>
                  <a:lnTo>
                    <a:pt x="127389" y="361820"/>
                  </a:lnTo>
                  <a:lnTo>
                    <a:pt x="138904" y="365924"/>
                  </a:lnTo>
                  <a:lnTo>
                    <a:pt x="162141" y="372742"/>
                  </a:lnTo>
                  <a:lnTo>
                    <a:pt x="183757" y="378595"/>
                  </a:lnTo>
                  <a:lnTo>
                    <a:pt x="195109" y="381342"/>
                  </a:lnTo>
                  <a:lnTo>
                    <a:pt x="216138" y="386012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200"/>
            <p:cNvSpPr/>
            <p:nvPr/>
          </p:nvSpPr>
          <p:spPr>
            <a:xfrm>
              <a:off x="4625341" y="4704806"/>
              <a:ext cx="21700" cy="251461"/>
            </a:xfrm>
            <a:custGeom>
              <a:avLst/>
              <a:gdLst/>
              <a:ahLst/>
              <a:cxnLst/>
              <a:rect l="0" t="0" r="0" b="0"/>
              <a:pathLst>
                <a:path w="21700" h="251461">
                  <a:moveTo>
                    <a:pt x="0" y="0"/>
                  </a:moveTo>
                  <a:lnTo>
                    <a:pt x="0" y="4045"/>
                  </a:lnTo>
                  <a:lnTo>
                    <a:pt x="846" y="6083"/>
                  </a:lnTo>
                  <a:lnTo>
                    <a:pt x="2257" y="8289"/>
                  </a:lnTo>
                  <a:lnTo>
                    <a:pt x="4044" y="10606"/>
                  </a:lnTo>
                  <a:lnTo>
                    <a:pt x="5236" y="13844"/>
                  </a:lnTo>
                  <a:lnTo>
                    <a:pt x="6031" y="17696"/>
                  </a:lnTo>
                  <a:lnTo>
                    <a:pt x="6560" y="21957"/>
                  </a:lnTo>
                  <a:lnTo>
                    <a:pt x="7760" y="25645"/>
                  </a:lnTo>
                  <a:lnTo>
                    <a:pt x="9407" y="28950"/>
                  </a:lnTo>
                  <a:lnTo>
                    <a:pt x="11351" y="32000"/>
                  </a:lnTo>
                  <a:lnTo>
                    <a:pt x="12647" y="36573"/>
                  </a:lnTo>
                  <a:lnTo>
                    <a:pt x="13511" y="42162"/>
                  </a:lnTo>
                  <a:lnTo>
                    <a:pt x="14087" y="48428"/>
                  </a:lnTo>
                  <a:lnTo>
                    <a:pt x="15318" y="54298"/>
                  </a:lnTo>
                  <a:lnTo>
                    <a:pt x="16985" y="59905"/>
                  </a:lnTo>
                  <a:lnTo>
                    <a:pt x="18943" y="65337"/>
                  </a:lnTo>
                  <a:lnTo>
                    <a:pt x="20249" y="71498"/>
                  </a:lnTo>
                  <a:lnTo>
                    <a:pt x="21119" y="78145"/>
                  </a:lnTo>
                  <a:lnTo>
                    <a:pt x="21699" y="85117"/>
                  </a:lnTo>
                  <a:lnTo>
                    <a:pt x="21239" y="91458"/>
                  </a:lnTo>
                  <a:lnTo>
                    <a:pt x="20086" y="97379"/>
                  </a:lnTo>
                  <a:lnTo>
                    <a:pt x="18471" y="103019"/>
                  </a:lnTo>
                  <a:lnTo>
                    <a:pt x="17393" y="110166"/>
                  </a:lnTo>
                  <a:lnTo>
                    <a:pt x="16676" y="118317"/>
                  </a:lnTo>
                  <a:lnTo>
                    <a:pt x="16197" y="127138"/>
                  </a:lnTo>
                  <a:lnTo>
                    <a:pt x="15031" y="134712"/>
                  </a:lnTo>
                  <a:lnTo>
                    <a:pt x="13407" y="141455"/>
                  </a:lnTo>
                  <a:lnTo>
                    <a:pt x="11478" y="147643"/>
                  </a:lnTo>
                  <a:lnTo>
                    <a:pt x="10192" y="154309"/>
                  </a:lnTo>
                  <a:lnTo>
                    <a:pt x="9334" y="161292"/>
                  </a:lnTo>
                  <a:lnTo>
                    <a:pt x="8762" y="168488"/>
                  </a:lnTo>
                  <a:lnTo>
                    <a:pt x="7534" y="175826"/>
                  </a:lnTo>
                  <a:lnTo>
                    <a:pt x="5869" y="183257"/>
                  </a:lnTo>
                  <a:lnTo>
                    <a:pt x="3914" y="190751"/>
                  </a:lnTo>
                  <a:lnTo>
                    <a:pt x="2609" y="198287"/>
                  </a:lnTo>
                  <a:lnTo>
                    <a:pt x="1739" y="205852"/>
                  </a:lnTo>
                  <a:lnTo>
                    <a:pt x="1159" y="213434"/>
                  </a:lnTo>
                  <a:lnTo>
                    <a:pt x="772" y="220183"/>
                  </a:lnTo>
                  <a:lnTo>
                    <a:pt x="343" y="232197"/>
                  </a:lnTo>
                  <a:lnTo>
                    <a:pt x="0" y="25146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08" name="SMARTInkAnnotation201"/>
            <p:cNvSpPr/>
            <p:nvPr/>
          </p:nvSpPr>
          <p:spPr>
            <a:xfrm>
              <a:off x="4625341" y="4666836"/>
              <a:ext cx="257092" cy="334340"/>
            </a:xfrm>
            <a:custGeom>
              <a:avLst/>
              <a:gdLst/>
              <a:ahLst/>
              <a:cxnLst/>
              <a:rect l="0" t="0" r="0" b="0"/>
              <a:pathLst>
                <a:path w="257092" h="334340">
                  <a:moveTo>
                    <a:pt x="7620" y="45590"/>
                  </a:moveTo>
                  <a:lnTo>
                    <a:pt x="7620" y="25162"/>
                  </a:lnTo>
                  <a:lnTo>
                    <a:pt x="8466" y="23505"/>
                  </a:lnTo>
                  <a:lnTo>
                    <a:pt x="15908" y="14761"/>
                  </a:lnTo>
                  <a:lnTo>
                    <a:pt x="23058" y="7387"/>
                  </a:lnTo>
                  <a:lnTo>
                    <a:pt x="25531" y="4881"/>
                  </a:lnTo>
                  <a:lnTo>
                    <a:pt x="28874" y="3211"/>
                  </a:lnTo>
                  <a:lnTo>
                    <a:pt x="32796" y="2097"/>
                  </a:lnTo>
                  <a:lnTo>
                    <a:pt x="37103" y="1355"/>
                  </a:lnTo>
                  <a:lnTo>
                    <a:pt x="41669" y="860"/>
                  </a:lnTo>
                  <a:lnTo>
                    <a:pt x="46406" y="530"/>
                  </a:lnTo>
                  <a:lnTo>
                    <a:pt x="51257" y="310"/>
                  </a:lnTo>
                  <a:lnTo>
                    <a:pt x="63421" y="65"/>
                  </a:lnTo>
                  <a:lnTo>
                    <a:pt x="70220" y="0"/>
                  </a:lnTo>
                  <a:lnTo>
                    <a:pt x="77293" y="804"/>
                  </a:lnTo>
                  <a:lnTo>
                    <a:pt x="84548" y="2186"/>
                  </a:lnTo>
                  <a:lnTo>
                    <a:pt x="118488" y="10488"/>
                  </a:lnTo>
                  <a:lnTo>
                    <a:pt x="127252" y="13722"/>
                  </a:lnTo>
                  <a:lnTo>
                    <a:pt x="135634" y="17571"/>
                  </a:lnTo>
                  <a:lnTo>
                    <a:pt x="143763" y="21831"/>
                  </a:lnTo>
                  <a:lnTo>
                    <a:pt x="150875" y="26364"/>
                  </a:lnTo>
                  <a:lnTo>
                    <a:pt x="157309" y="31080"/>
                  </a:lnTo>
                  <a:lnTo>
                    <a:pt x="163293" y="35916"/>
                  </a:lnTo>
                  <a:lnTo>
                    <a:pt x="169822" y="41681"/>
                  </a:lnTo>
                  <a:lnTo>
                    <a:pt x="183849" y="54860"/>
                  </a:lnTo>
                  <a:lnTo>
                    <a:pt x="191145" y="62776"/>
                  </a:lnTo>
                  <a:lnTo>
                    <a:pt x="198550" y="71440"/>
                  </a:lnTo>
                  <a:lnTo>
                    <a:pt x="206027" y="80604"/>
                  </a:lnTo>
                  <a:lnTo>
                    <a:pt x="212704" y="89253"/>
                  </a:lnTo>
                  <a:lnTo>
                    <a:pt x="218849" y="97558"/>
                  </a:lnTo>
                  <a:lnTo>
                    <a:pt x="230193" y="113561"/>
                  </a:lnTo>
                  <a:lnTo>
                    <a:pt x="240878" y="129139"/>
                  </a:lnTo>
                  <a:lnTo>
                    <a:pt x="245252" y="137696"/>
                  </a:lnTo>
                  <a:lnTo>
                    <a:pt x="249014" y="146788"/>
                  </a:lnTo>
                  <a:lnTo>
                    <a:pt x="252369" y="156235"/>
                  </a:lnTo>
                  <a:lnTo>
                    <a:pt x="254606" y="165920"/>
                  </a:lnTo>
                  <a:lnTo>
                    <a:pt x="256097" y="175764"/>
                  </a:lnTo>
                  <a:lnTo>
                    <a:pt x="257091" y="185712"/>
                  </a:lnTo>
                  <a:lnTo>
                    <a:pt x="256908" y="194885"/>
                  </a:lnTo>
                  <a:lnTo>
                    <a:pt x="255937" y="203540"/>
                  </a:lnTo>
                  <a:lnTo>
                    <a:pt x="254445" y="211850"/>
                  </a:lnTo>
                  <a:lnTo>
                    <a:pt x="252603" y="219930"/>
                  </a:lnTo>
                  <a:lnTo>
                    <a:pt x="250528" y="227856"/>
                  </a:lnTo>
                  <a:lnTo>
                    <a:pt x="248299" y="235681"/>
                  </a:lnTo>
                  <a:lnTo>
                    <a:pt x="245119" y="243438"/>
                  </a:lnTo>
                  <a:lnTo>
                    <a:pt x="241305" y="251148"/>
                  </a:lnTo>
                  <a:lnTo>
                    <a:pt x="237069" y="258828"/>
                  </a:lnTo>
                  <a:lnTo>
                    <a:pt x="232553" y="266489"/>
                  </a:lnTo>
                  <a:lnTo>
                    <a:pt x="223018" y="281774"/>
                  </a:lnTo>
                  <a:lnTo>
                    <a:pt x="217259" y="288559"/>
                  </a:lnTo>
                  <a:lnTo>
                    <a:pt x="210879" y="294776"/>
                  </a:lnTo>
                  <a:lnTo>
                    <a:pt x="204086" y="300614"/>
                  </a:lnTo>
                  <a:lnTo>
                    <a:pt x="197017" y="305353"/>
                  </a:lnTo>
                  <a:lnTo>
                    <a:pt x="189764" y="309358"/>
                  </a:lnTo>
                  <a:lnTo>
                    <a:pt x="182390" y="312876"/>
                  </a:lnTo>
                  <a:lnTo>
                    <a:pt x="174933" y="316914"/>
                  </a:lnTo>
                  <a:lnTo>
                    <a:pt x="167422" y="321299"/>
                  </a:lnTo>
                  <a:lnTo>
                    <a:pt x="159874" y="325916"/>
                  </a:lnTo>
                  <a:lnTo>
                    <a:pt x="153149" y="328994"/>
                  </a:lnTo>
                  <a:lnTo>
                    <a:pt x="146972" y="331046"/>
                  </a:lnTo>
                  <a:lnTo>
                    <a:pt x="141161" y="332414"/>
                  </a:lnTo>
                  <a:lnTo>
                    <a:pt x="134748" y="333326"/>
                  </a:lnTo>
                  <a:lnTo>
                    <a:pt x="127931" y="333934"/>
                  </a:lnTo>
                  <a:lnTo>
                    <a:pt x="120847" y="334339"/>
                  </a:lnTo>
                  <a:lnTo>
                    <a:pt x="113584" y="333763"/>
                  </a:lnTo>
                  <a:lnTo>
                    <a:pt x="106203" y="332532"/>
                  </a:lnTo>
                  <a:lnTo>
                    <a:pt x="98742" y="330865"/>
                  </a:lnTo>
                  <a:lnTo>
                    <a:pt x="91228" y="328906"/>
                  </a:lnTo>
                  <a:lnTo>
                    <a:pt x="83678" y="326754"/>
                  </a:lnTo>
                  <a:lnTo>
                    <a:pt x="76105" y="324473"/>
                  </a:lnTo>
                  <a:lnTo>
                    <a:pt x="69363" y="321259"/>
                  </a:lnTo>
                  <a:lnTo>
                    <a:pt x="63175" y="317423"/>
                  </a:lnTo>
                  <a:lnTo>
                    <a:pt x="57357" y="313172"/>
                  </a:lnTo>
                  <a:lnTo>
                    <a:pt x="51784" y="309491"/>
                  </a:lnTo>
                  <a:lnTo>
                    <a:pt x="46376" y="306191"/>
                  </a:lnTo>
                  <a:lnTo>
                    <a:pt x="41076" y="303144"/>
                  </a:lnTo>
                  <a:lnTo>
                    <a:pt x="35851" y="299419"/>
                  </a:lnTo>
                  <a:lnTo>
                    <a:pt x="30674" y="295243"/>
                  </a:lnTo>
                  <a:lnTo>
                    <a:pt x="25529" y="290765"/>
                  </a:lnTo>
                  <a:lnTo>
                    <a:pt x="17555" y="281275"/>
                  </a:lnTo>
                  <a:lnTo>
                    <a:pt x="11189" y="272259"/>
                  </a:lnTo>
                  <a:lnTo>
                    <a:pt x="3692" y="262423"/>
                  </a:lnTo>
                  <a:lnTo>
                    <a:pt x="215" y="252054"/>
                  </a:lnTo>
                  <a:lnTo>
                    <a:pt x="0" y="25133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09" name="SMARTInkAnnotation202"/>
            <p:cNvSpPr/>
            <p:nvPr/>
          </p:nvSpPr>
          <p:spPr>
            <a:xfrm>
              <a:off x="5006341" y="4803868"/>
              <a:ext cx="190501" cy="15239"/>
            </a:xfrm>
            <a:custGeom>
              <a:avLst/>
              <a:gdLst/>
              <a:ahLst/>
              <a:cxnLst/>
              <a:rect l="0" t="0" r="0" b="0"/>
              <a:pathLst>
                <a:path w="190501" h="15239">
                  <a:moveTo>
                    <a:pt x="0" y="7618"/>
                  </a:moveTo>
                  <a:lnTo>
                    <a:pt x="4044" y="7618"/>
                  </a:lnTo>
                  <a:lnTo>
                    <a:pt x="6083" y="6771"/>
                  </a:lnTo>
                  <a:lnTo>
                    <a:pt x="8288" y="5361"/>
                  </a:lnTo>
                  <a:lnTo>
                    <a:pt x="10605" y="3573"/>
                  </a:lnTo>
                  <a:lnTo>
                    <a:pt x="13843" y="2381"/>
                  </a:lnTo>
                  <a:lnTo>
                    <a:pt x="17695" y="1587"/>
                  </a:lnTo>
                  <a:lnTo>
                    <a:pt x="21957" y="1057"/>
                  </a:lnTo>
                  <a:lnTo>
                    <a:pt x="26491" y="704"/>
                  </a:lnTo>
                  <a:lnTo>
                    <a:pt x="31207" y="469"/>
                  </a:lnTo>
                  <a:lnTo>
                    <a:pt x="40963" y="207"/>
                  </a:lnTo>
                  <a:lnTo>
                    <a:pt x="103084" y="0"/>
                  </a:lnTo>
                  <a:lnTo>
                    <a:pt x="109363" y="846"/>
                  </a:lnTo>
                  <a:lnTo>
                    <a:pt x="116088" y="2257"/>
                  </a:lnTo>
                  <a:lnTo>
                    <a:pt x="123112" y="4044"/>
                  </a:lnTo>
                  <a:lnTo>
                    <a:pt x="129488" y="5235"/>
                  </a:lnTo>
                  <a:lnTo>
                    <a:pt x="135432" y="6029"/>
                  </a:lnTo>
                  <a:lnTo>
                    <a:pt x="141088" y="6559"/>
                  </a:lnTo>
                  <a:lnTo>
                    <a:pt x="146551" y="6912"/>
                  </a:lnTo>
                  <a:lnTo>
                    <a:pt x="157138" y="7305"/>
                  </a:lnTo>
                  <a:lnTo>
                    <a:pt x="162332" y="8256"/>
                  </a:lnTo>
                  <a:lnTo>
                    <a:pt x="167487" y="9737"/>
                  </a:lnTo>
                  <a:lnTo>
                    <a:pt x="172618" y="11571"/>
                  </a:lnTo>
                  <a:lnTo>
                    <a:pt x="176886" y="12793"/>
                  </a:lnTo>
                  <a:lnTo>
                    <a:pt x="180577" y="13608"/>
                  </a:lnTo>
                  <a:lnTo>
                    <a:pt x="190500" y="15238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10" name="SMARTInkAnnotation203"/>
            <p:cNvSpPr/>
            <p:nvPr/>
          </p:nvSpPr>
          <p:spPr>
            <a:xfrm>
              <a:off x="5013959" y="4872446"/>
              <a:ext cx="190501" cy="15241"/>
            </a:xfrm>
            <a:custGeom>
              <a:avLst/>
              <a:gdLst/>
              <a:ahLst/>
              <a:cxnLst/>
              <a:rect l="0" t="0" r="0" b="0"/>
              <a:pathLst>
                <a:path w="190501" h="15241">
                  <a:moveTo>
                    <a:pt x="0" y="15240"/>
                  </a:moveTo>
                  <a:lnTo>
                    <a:pt x="76689" y="15240"/>
                  </a:lnTo>
                  <a:lnTo>
                    <a:pt x="83300" y="14394"/>
                  </a:lnTo>
                  <a:lnTo>
                    <a:pt x="89399" y="12983"/>
                  </a:lnTo>
                  <a:lnTo>
                    <a:pt x="95160" y="11195"/>
                  </a:lnTo>
                  <a:lnTo>
                    <a:pt x="101540" y="10003"/>
                  </a:lnTo>
                  <a:lnTo>
                    <a:pt x="108334" y="9209"/>
                  </a:lnTo>
                  <a:lnTo>
                    <a:pt x="115402" y="8679"/>
                  </a:lnTo>
                  <a:lnTo>
                    <a:pt x="121808" y="8326"/>
                  </a:lnTo>
                  <a:lnTo>
                    <a:pt x="133442" y="7934"/>
                  </a:lnTo>
                  <a:lnTo>
                    <a:pt x="149511" y="7713"/>
                  </a:lnTo>
                  <a:lnTo>
                    <a:pt x="154708" y="6835"/>
                  </a:lnTo>
                  <a:lnTo>
                    <a:pt x="159866" y="5404"/>
                  </a:lnTo>
                  <a:lnTo>
                    <a:pt x="164997" y="3603"/>
                  </a:lnTo>
                  <a:lnTo>
                    <a:pt x="169265" y="2402"/>
                  </a:lnTo>
                  <a:lnTo>
                    <a:pt x="172957" y="1601"/>
                  </a:lnTo>
                  <a:lnTo>
                    <a:pt x="176265" y="1067"/>
                  </a:lnTo>
                  <a:lnTo>
                    <a:pt x="179316" y="712"/>
                  </a:lnTo>
                  <a:lnTo>
                    <a:pt x="182198" y="474"/>
                  </a:lnTo>
                  <a:lnTo>
                    <a:pt x="19050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12" name="SMARTInkAnnotation204"/>
            <p:cNvSpPr/>
            <p:nvPr/>
          </p:nvSpPr>
          <p:spPr>
            <a:xfrm>
              <a:off x="5311489" y="4750526"/>
              <a:ext cx="30132" cy="213360"/>
            </a:xfrm>
            <a:custGeom>
              <a:avLst/>
              <a:gdLst/>
              <a:ahLst/>
              <a:cxnLst/>
              <a:rect l="0" t="0" r="0" b="0"/>
              <a:pathLst>
                <a:path w="30132" h="213360">
                  <a:moveTo>
                    <a:pt x="30131" y="0"/>
                  </a:moveTo>
                  <a:lnTo>
                    <a:pt x="30131" y="37077"/>
                  </a:lnTo>
                  <a:lnTo>
                    <a:pt x="29284" y="41651"/>
                  </a:lnTo>
                  <a:lnTo>
                    <a:pt x="27873" y="46394"/>
                  </a:lnTo>
                  <a:lnTo>
                    <a:pt x="26086" y="51249"/>
                  </a:lnTo>
                  <a:lnTo>
                    <a:pt x="24894" y="56179"/>
                  </a:lnTo>
                  <a:lnTo>
                    <a:pt x="24099" y="61159"/>
                  </a:lnTo>
                  <a:lnTo>
                    <a:pt x="23569" y="66173"/>
                  </a:lnTo>
                  <a:lnTo>
                    <a:pt x="23217" y="72055"/>
                  </a:lnTo>
                  <a:lnTo>
                    <a:pt x="22825" y="85364"/>
                  </a:lnTo>
                  <a:lnTo>
                    <a:pt x="21873" y="91623"/>
                  </a:lnTo>
                  <a:lnTo>
                    <a:pt x="20393" y="97488"/>
                  </a:lnTo>
                  <a:lnTo>
                    <a:pt x="11933" y="123115"/>
                  </a:lnTo>
                  <a:lnTo>
                    <a:pt x="10378" y="129489"/>
                  </a:lnTo>
                  <a:lnTo>
                    <a:pt x="9342" y="135433"/>
                  </a:lnTo>
                  <a:lnTo>
                    <a:pt x="8651" y="141088"/>
                  </a:lnTo>
                  <a:lnTo>
                    <a:pt x="7344" y="147399"/>
                  </a:lnTo>
                  <a:lnTo>
                    <a:pt x="5627" y="154146"/>
                  </a:lnTo>
                  <a:lnTo>
                    <a:pt x="3635" y="161183"/>
                  </a:lnTo>
                  <a:lnTo>
                    <a:pt x="2306" y="167569"/>
                  </a:lnTo>
                  <a:lnTo>
                    <a:pt x="1422" y="173519"/>
                  </a:lnTo>
                  <a:lnTo>
                    <a:pt x="831" y="179179"/>
                  </a:lnTo>
                  <a:lnTo>
                    <a:pt x="438" y="183800"/>
                  </a:lnTo>
                  <a:lnTo>
                    <a:pt x="175" y="187726"/>
                  </a:lnTo>
                  <a:lnTo>
                    <a:pt x="0" y="191191"/>
                  </a:lnTo>
                  <a:lnTo>
                    <a:pt x="731" y="195193"/>
                  </a:lnTo>
                  <a:lnTo>
                    <a:pt x="2063" y="199556"/>
                  </a:lnTo>
                  <a:lnTo>
                    <a:pt x="7270" y="213359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13" name="SMARTInkAnnotation205"/>
            <p:cNvSpPr/>
            <p:nvPr/>
          </p:nvSpPr>
          <p:spPr>
            <a:xfrm>
              <a:off x="5280659" y="4685181"/>
              <a:ext cx="265052" cy="301422"/>
            </a:xfrm>
            <a:custGeom>
              <a:avLst/>
              <a:gdLst/>
              <a:ahLst/>
              <a:cxnLst/>
              <a:rect l="0" t="0" r="0" b="0"/>
              <a:pathLst>
                <a:path w="265052" h="301422">
                  <a:moveTo>
                    <a:pt x="0" y="12005"/>
                  </a:moveTo>
                  <a:lnTo>
                    <a:pt x="0" y="4478"/>
                  </a:lnTo>
                  <a:lnTo>
                    <a:pt x="4045" y="4412"/>
                  </a:lnTo>
                  <a:lnTo>
                    <a:pt x="10546" y="2139"/>
                  </a:lnTo>
                  <a:lnTo>
                    <a:pt x="14651" y="348"/>
                  </a:lnTo>
                  <a:lnTo>
                    <a:pt x="19927" y="0"/>
                  </a:lnTo>
                  <a:lnTo>
                    <a:pt x="25985" y="615"/>
                  </a:lnTo>
                  <a:lnTo>
                    <a:pt x="32564" y="1872"/>
                  </a:lnTo>
                  <a:lnTo>
                    <a:pt x="39489" y="3556"/>
                  </a:lnTo>
                  <a:lnTo>
                    <a:pt x="46646" y="5525"/>
                  </a:lnTo>
                  <a:lnTo>
                    <a:pt x="53958" y="7685"/>
                  </a:lnTo>
                  <a:lnTo>
                    <a:pt x="71112" y="12342"/>
                  </a:lnTo>
                  <a:lnTo>
                    <a:pt x="80428" y="14770"/>
                  </a:lnTo>
                  <a:lnTo>
                    <a:pt x="89179" y="18082"/>
                  </a:lnTo>
                  <a:lnTo>
                    <a:pt x="97552" y="21982"/>
                  </a:lnTo>
                  <a:lnTo>
                    <a:pt x="123732" y="35563"/>
                  </a:lnTo>
                  <a:lnTo>
                    <a:pt x="133288" y="40410"/>
                  </a:lnTo>
                  <a:lnTo>
                    <a:pt x="142199" y="45335"/>
                  </a:lnTo>
                  <a:lnTo>
                    <a:pt x="150679" y="50312"/>
                  </a:lnTo>
                  <a:lnTo>
                    <a:pt x="166875" y="60357"/>
                  </a:lnTo>
                  <a:lnTo>
                    <a:pt x="197969" y="80603"/>
                  </a:lnTo>
                  <a:lnTo>
                    <a:pt x="205640" y="85677"/>
                  </a:lnTo>
                  <a:lnTo>
                    <a:pt x="212446" y="91600"/>
                  </a:lnTo>
                  <a:lnTo>
                    <a:pt x="218678" y="98088"/>
                  </a:lnTo>
                  <a:lnTo>
                    <a:pt x="224526" y="104954"/>
                  </a:lnTo>
                  <a:lnTo>
                    <a:pt x="230117" y="111224"/>
                  </a:lnTo>
                  <a:lnTo>
                    <a:pt x="240845" y="122707"/>
                  </a:lnTo>
                  <a:lnTo>
                    <a:pt x="245230" y="129833"/>
                  </a:lnTo>
                  <a:lnTo>
                    <a:pt x="249000" y="137970"/>
                  </a:lnTo>
                  <a:lnTo>
                    <a:pt x="252360" y="146782"/>
                  </a:lnTo>
                  <a:lnTo>
                    <a:pt x="255447" y="154349"/>
                  </a:lnTo>
                  <a:lnTo>
                    <a:pt x="258352" y="161088"/>
                  </a:lnTo>
                  <a:lnTo>
                    <a:pt x="261135" y="167274"/>
                  </a:lnTo>
                  <a:lnTo>
                    <a:pt x="262990" y="173937"/>
                  </a:lnTo>
                  <a:lnTo>
                    <a:pt x="264227" y="180920"/>
                  </a:lnTo>
                  <a:lnTo>
                    <a:pt x="265051" y="188115"/>
                  </a:lnTo>
                  <a:lnTo>
                    <a:pt x="264754" y="195451"/>
                  </a:lnTo>
                  <a:lnTo>
                    <a:pt x="263710" y="202883"/>
                  </a:lnTo>
                  <a:lnTo>
                    <a:pt x="262167" y="210377"/>
                  </a:lnTo>
                  <a:lnTo>
                    <a:pt x="260291" y="217066"/>
                  </a:lnTo>
                  <a:lnTo>
                    <a:pt x="258194" y="223219"/>
                  </a:lnTo>
                  <a:lnTo>
                    <a:pt x="255950" y="229014"/>
                  </a:lnTo>
                  <a:lnTo>
                    <a:pt x="253607" y="234571"/>
                  </a:lnTo>
                  <a:lnTo>
                    <a:pt x="251198" y="239969"/>
                  </a:lnTo>
                  <a:lnTo>
                    <a:pt x="248745" y="245261"/>
                  </a:lnTo>
                  <a:lnTo>
                    <a:pt x="245417" y="250482"/>
                  </a:lnTo>
                  <a:lnTo>
                    <a:pt x="241505" y="255657"/>
                  </a:lnTo>
                  <a:lnTo>
                    <a:pt x="237204" y="260799"/>
                  </a:lnTo>
                  <a:lnTo>
                    <a:pt x="232642" y="265921"/>
                  </a:lnTo>
                  <a:lnTo>
                    <a:pt x="223059" y="276128"/>
                  </a:lnTo>
                  <a:lnTo>
                    <a:pt x="217286" y="280374"/>
                  </a:lnTo>
                  <a:lnTo>
                    <a:pt x="210898" y="284051"/>
                  </a:lnTo>
                  <a:lnTo>
                    <a:pt x="186439" y="296035"/>
                  </a:lnTo>
                  <a:lnTo>
                    <a:pt x="180173" y="297878"/>
                  </a:lnTo>
                  <a:lnTo>
                    <a:pt x="173455" y="299107"/>
                  </a:lnTo>
                  <a:lnTo>
                    <a:pt x="166437" y="299927"/>
                  </a:lnTo>
                  <a:lnTo>
                    <a:pt x="159218" y="300473"/>
                  </a:lnTo>
                  <a:lnTo>
                    <a:pt x="151865" y="300837"/>
                  </a:lnTo>
                  <a:lnTo>
                    <a:pt x="136923" y="301241"/>
                  </a:lnTo>
                  <a:lnTo>
                    <a:pt x="121815" y="301421"/>
                  </a:lnTo>
                  <a:lnTo>
                    <a:pt x="114230" y="300622"/>
                  </a:lnTo>
                  <a:lnTo>
                    <a:pt x="106633" y="299243"/>
                  </a:lnTo>
                  <a:lnTo>
                    <a:pt x="99029" y="297477"/>
                  </a:lnTo>
                  <a:lnTo>
                    <a:pt x="92267" y="295453"/>
                  </a:lnTo>
                  <a:lnTo>
                    <a:pt x="86064" y="293257"/>
                  </a:lnTo>
                  <a:lnTo>
                    <a:pt x="80237" y="290946"/>
                  </a:lnTo>
                  <a:lnTo>
                    <a:pt x="74658" y="289406"/>
                  </a:lnTo>
                  <a:lnTo>
                    <a:pt x="69245" y="288379"/>
                  </a:lnTo>
                  <a:lnTo>
                    <a:pt x="63943" y="287694"/>
                  </a:lnTo>
                  <a:lnTo>
                    <a:pt x="58715" y="286391"/>
                  </a:lnTo>
                  <a:lnTo>
                    <a:pt x="53537" y="284676"/>
                  </a:lnTo>
                  <a:lnTo>
                    <a:pt x="48391" y="282686"/>
                  </a:lnTo>
                  <a:lnTo>
                    <a:pt x="40416" y="280474"/>
                  </a:lnTo>
                  <a:lnTo>
                    <a:pt x="37104" y="279884"/>
                  </a:lnTo>
                  <a:lnTo>
                    <a:pt x="31166" y="276972"/>
                  </a:lnTo>
                  <a:lnTo>
                    <a:pt x="22860" y="271085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14" name="SMARTInkAnnotation206"/>
            <p:cNvSpPr/>
            <p:nvPr/>
          </p:nvSpPr>
          <p:spPr>
            <a:xfrm>
              <a:off x="5577841" y="4727667"/>
              <a:ext cx="243840" cy="213225"/>
            </a:xfrm>
            <a:custGeom>
              <a:avLst/>
              <a:gdLst/>
              <a:ahLst/>
              <a:cxnLst/>
              <a:rect l="0" t="0" r="0" b="0"/>
              <a:pathLst>
                <a:path w="243840" h="213225">
                  <a:moveTo>
                    <a:pt x="45718" y="68579"/>
                  </a:moveTo>
                  <a:lnTo>
                    <a:pt x="45718" y="72624"/>
                  </a:lnTo>
                  <a:lnTo>
                    <a:pt x="46565" y="73816"/>
                  </a:lnTo>
                  <a:lnTo>
                    <a:pt x="47976" y="74610"/>
                  </a:lnTo>
                  <a:lnTo>
                    <a:pt x="52279" y="75885"/>
                  </a:lnTo>
                  <a:lnTo>
                    <a:pt x="52633" y="76836"/>
                  </a:lnTo>
                  <a:lnTo>
                    <a:pt x="53025" y="80151"/>
                  </a:lnTo>
                  <a:lnTo>
                    <a:pt x="52283" y="82220"/>
                  </a:lnTo>
                  <a:lnTo>
                    <a:pt x="49200" y="86777"/>
                  </a:lnTo>
                  <a:lnTo>
                    <a:pt x="47266" y="91625"/>
                  </a:lnTo>
                  <a:lnTo>
                    <a:pt x="46406" y="97448"/>
                  </a:lnTo>
                  <a:lnTo>
                    <a:pt x="46177" y="101372"/>
                  </a:lnTo>
                  <a:lnTo>
                    <a:pt x="46024" y="105681"/>
                  </a:lnTo>
                  <a:lnTo>
                    <a:pt x="44229" y="109400"/>
                  </a:lnTo>
                  <a:lnTo>
                    <a:pt x="41338" y="112726"/>
                  </a:lnTo>
                  <a:lnTo>
                    <a:pt x="37719" y="115790"/>
                  </a:lnTo>
                  <a:lnTo>
                    <a:pt x="34458" y="119526"/>
                  </a:lnTo>
                  <a:lnTo>
                    <a:pt x="31439" y="123711"/>
                  </a:lnTo>
                  <a:lnTo>
                    <a:pt x="28578" y="128193"/>
                  </a:lnTo>
                  <a:lnTo>
                    <a:pt x="26672" y="132875"/>
                  </a:lnTo>
                  <a:lnTo>
                    <a:pt x="25401" y="137690"/>
                  </a:lnTo>
                  <a:lnTo>
                    <a:pt x="24553" y="142593"/>
                  </a:lnTo>
                  <a:lnTo>
                    <a:pt x="22295" y="147555"/>
                  </a:lnTo>
                  <a:lnTo>
                    <a:pt x="19096" y="152556"/>
                  </a:lnTo>
                  <a:lnTo>
                    <a:pt x="15270" y="157584"/>
                  </a:lnTo>
                  <a:lnTo>
                    <a:pt x="12720" y="161782"/>
                  </a:lnTo>
                  <a:lnTo>
                    <a:pt x="11019" y="165427"/>
                  </a:lnTo>
                  <a:lnTo>
                    <a:pt x="9886" y="168705"/>
                  </a:lnTo>
                  <a:lnTo>
                    <a:pt x="8283" y="172583"/>
                  </a:lnTo>
                  <a:lnTo>
                    <a:pt x="6369" y="176861"/>
                  </a:lnTo>
                  <a:lnTo>
                    <a:pt x="4245" y="181407"/>
                  </a:lnTo>
                  <a:lnTo>
                    <a:pt x="2829" y="185284"/>
                  </a:lnTo>
                  <a:lnTo>
                    <a:pt x="1256" y="191850"/>
                  </a:lnTo>
                  <a:lnTo>
                    <a:pt x="558" y="197591"/>
                  </a:lnTo>
                  <a:lnTo>
                    <a:pt x="247" y="202964"/>
                  </a:lnTo>
                  <a:lnTo>
                    <a:pt x="1" y="213224"/>
                  </a:lnTo>
                  <a:lnTo>
                    <a:pt x="0" y="209274"/>
                  </a:lnTo>
                  <a:lnTo>
                    <a:pt x="2256" y="202794"/>
                  </a:lnTo>
                  <a:lnTo>
                    <a:pt x="4044" y="198696"/>
                  </a:lnTo>
                  <a:lnTo>
                    <a:pt x="8287" y="189626"/>
                  </a:lnTo>
                  <a:lnTo>
                    <a:pt x="10604" y="184837"/>
                  </a:lnTo>
                  <a:lnTo>
                    <a:pt x="12996" y="179105"/>
                  </a:lnTo>
                  <a:lnTo>
                    <a:pt x="15436" y="172742"/>
                  </a:lnTo>
                  <a:lnTo>
                    <a:pt x="17910" y="165961"/>
                  </a:lnTo>
                  <a:lnTo>
                    <a:pt x="20407" y="159747"/>
                  </a:lnTo>
                  <a:lnTo>
                    <a:pt x="22917" y="153911"/>
                  </a:lnTo>
                  <a:lnTo>
                    <a:pt x="25437" y="148327"/>
                  </a:lnTo>
                  <a:lnTo>
                    <a:pt x="28811" y="142064"/>
                  </a:lnTo>
                  <a:lnTo>
                    <a:pt x="32754" y="135349"/>
                  </a:lnTo>
                  <a:lnTo>
                    <a:pt x="37076" y="128332"/>
                  </a:lnTo>
                  <a:lnTo>
                    <a:pt x="40803" y="121961"/>
                  </a:lnTo>
                  <a:lnTo>
                    <a:pt x="47202" y="110366"/>
                  </a:lnTo>
                  <a:lnTo>
                    <a:pt x="49248" y="104057"/>
                  </a:lnTo>
                  <a:lnTo>
                    <a:pt x="50612" y="97311"/>
                  </a:lnTo>
                  <a:lnTo>
                    <a:pt x="51520" y="90274"/>
                  </a:lnTo>
                  <a:lnTo>
                    <a:pt x="52973" y="83889"/>
                  </a:lnTo>
                  <a:lnTo>
                    <a:pt x="54788" y="77939"/>
                  </a:lnTo>
                  <a:lnTo>
                    <a:pt x="56845" y="72279"/>
                  </a:lnTo>
                  <a:lnTo>
                    <a:pt x="58217" y="66812"/>
                  </a:lnTo>
                  <a:lnTo>
                    <a:pt x="59130" y="61474"/>
                  </a:lnTo>
                  <a:lnTo>
                    <a:pt x="59740" y="56222"/>
                  </a:lnTo>
                  <a:lnTo>
                    <a:pt x="60146" y="51028"/>
                  </a:lnTo>
                  <a:lnTo>
                    <a:pt x="60417" y="45871"/>
                  </a:lnTo>
                  <a:lnTo>
                    <a:pt x="60798" y="32782"/>
                  </a:lnTo>
                  <a:lnTo>
                    <a:pt x="60945" y="15441"/>
                  </a:lnTo>
                  <a:lnTo>
                    <a:pt x="60959" y="7619"/>
                  </a:lnTo>
                  <a:lnTo>
                    <a:pt x="78870" y="7619"/>
                  </a:lnTo>
                  <a:lnTo>
                    <a:pt x="83060" y="6772"/>
                  </a:lnTo>
                  <a:lnTo>
                    <a:pt x="88393" y="5361"/>
                  </a:lnTo>
                  <a:lnTo>
                    <a:pt x="94488" y="3574"/>
                  </a:lnTo>
                  <a:lnTo>
                    <a:pt x="100245" y="2382"/>
                  </a:lnTo>
                  <a:lnTo>
                    <a:pt x="105776" y="1588"/>
                  </a:lnTo>
                  <a:lnTo>
                    <a:pt x="111157" y="1058"/>
                  </a:lnTo>
                  <a:lnTo>
                    <a:pt x="117284" y="705"/>
                  </a:lnTo>
                  <a:lnTo>
                    <a:pt x="130865" y="313"/>
                  </a:lnTo>
                  <a:lnTo>
                    <a:pt x="198001" y="5"/>
                  </a:lnTo>
                  <a:lnTo>
                    <a:pt x="221664" y="0"/>
                  </a:lnTo>
                  <a:lnTo>
                    <a:pt x="224821" y="846"/>
                  </a:lnTo>
                  <a:lnTo>
                    <a:pt x="230589" y="4044"/>
                  </a:lnTo>
                  <a:lnTo>
                    <a:pt x="235974" y="6030"/>
                  </a:lnTo>
                  <a:lnTo>
                    <a:pt x="243839" y="7619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15" name="SMARTInkAnnotation207"/>
            <p:cNvSpPr/>
            <p:nvPr/>
          </p:nvSpPr>
          <p:spPr>
            <a:xfrm>
              <a:off x="5631180" y="4811486"/>
              <a:ext cx="137162" cy="14927"/>
            </a:xfrm>
            <a:custGeom>
              <a:avLst/>
              <a:gdLst/>
              <a:ahLst/>
              <a:cxnLst/>
              <a:rect l="0" t="0" r="0" b="0"/>
              <a:pathLst>
                <a:path w="137162" h="14927">
                  <a:moveTo>
                    <a:pt x="0" y="7620"/>
                  </a:moveTo>
                  <a:lnTo>
                    <a:pt x="4045" y="11665"/>
                  </a:lnTo>
                  <a:lnTo>
                    <a:pt x="6083" y="12857"/>
                  </a:lnTo>
                  <a:lnTo>
                    <a:pt x="8289" y="13651"/>
                  </a:lnTo>
                  <a:lnTo>
                    <a:pt x="10606" y="14181"/>
                  </a:lnTo>
                  <a:lnTo>
                    <a:pt x="13844" y="14534"/>
                  </a:lnTo>
                  <a:lnTo>
                    <a:pt x="17696" y="14769"/>
                  </a:lnTo>
                  <a:lnTo>
                    <a:pt x="21957" y="14926"/>
                  </a:lnTo>
                  <a:lnTo>
                    <a:pt x="27339" y="14184"/>
                  </a:lnTo>
                  <a:lnTo>
                    <a:pt x="33466" y="12842"/>
                  </a:lnTo>
                  <a:lnTo>
                    <a:pt x="40090" y="11101"/>
                  </a:lnTo>
                  <a:lnTo>
                    <a:pt x="47047" y="9941"/>
                  </a:lnTo>
                  <a:lnTo>
                    <a:pt x="54225" y="9167"/>
                  </a:lnTo>
                  <a:lnTo>
                    <a:pt x="61550" y="8652"/>
                  </a:lnTo>
                  <a:lnTo>
                    <a:pt x="68127" y="7461"/>
                  </a:lnTo>
                  <a:lnTo>
                    <a:pt x="74205" y="5821"/>
                  </a:lnTo>
                  <a:lnTo>
                    <a:pt x="79950" y="3881"/>
                  </a:lnTo>
                  <a:lnTo>
                    <a:pt x="85473" y="2587"/>
                  </a:lnTo>
                  <a:lnTo>
                    <a:pt x="90849" y="1724"/>
                  </a:lnTo>
                  <a:lnTo>
                    <a:pt x="96127" y="1150"/>
                  </a:lnTo>
                  <a:lnTo>
                    <a:pt x="101338" y="766"/>
                  </a:lnTo>
                  <a:lnTo>
                    <a:pt x="106505" y="511"/>
                  </a:lnTo>
                  <a:lnTo>
                    <a:pt x="116763" y="227"/>
                  </a:lnTo>
                  <a:lnTo>
                    <a:pt x="137161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16" name="SMARTInkAnnotation208"/>
            <p:cNvSpPr/>
            <p:nvPr/>
          </p:nvSpPr>
          <p:spPr>
            <a:xfrm>
              <a:off x="5539741" y="4941026"/>
              <a:ext cx="190501" cy="22861"/>
            </a:xfrm>
            <a:custGeom>
              <a:avLst/>
              <a:gdLst/>
              <a:ahLst/>
              <a:cxnLst/>
              <a:rect l="0" t="0" r="0" b="0"/>
              <a:pathLst>
                <a:path w="190501" h="22861">
                  <a:moveTo>
                    <a:pt x="0" y="0"/>
                  </a:moveTo>
                  <a:lnTo>
                    <a:pt x="8090" y="4045"/>
                  </a:lnTo>
                  <a:lnTo>
                    <a:pt x="11320" y="5237"/>
                  </a:lnTo>
                  <a:lnTo>
                    <a:pt x="14320" y="6031"/>
                  </a:lnTo>
                  <a:lnTo>
                    <a:pt x="17166" y="6561"/>
                  </a:lnTo>
                  <a:lnTo>
                    <a:pt x="21604" y="7760"/>
                  </a:lnTo>
                  <a:lnTo>
                    <a:pt x="33308" y="11351"/>
                  </a:lnTo>
                  <a:lnTo>
                    <a:pt x="39985" y="12648"/>
                  </a:lnTo>
                  <a:lnTo>
                    <a:pt x="46977" y="13512"/>
                  </a:lnTo>
                  <a:lnTo>
                    <a:pt x="54178" y="14088"/>
                  </a:lnTo>
                  <a:lnTo>
                    <a:pt x="61518" y="14472"/>
                  </a:lnTo>
                  <a:lnTo>
                    <a:pt x="76448" y="14899"/>
                  </a:lnTo>
                  <a:lnTo>
                    <a:pt x="106043" y="15195"/>
                  </a:lnTo>
                  <a:lnTo>
                    <a:pt x="150907" y="15239"/>
                  </a:lnTo>
                  <a:lnTo>
                    <a:pt x="154791" y="16086"/>
                  </a:lnTo>
                  <a:lnTo>
                    <a:pt x="158228" y="17497"/>
                  </a:lnTo>
                  <a:lnTo>
                    <a:pt x="161364" y="19285"/>
                  </a:lnTo>
                  <a:lnTo>
                    <a:pt x="165150" y="20476"/>
                  </a:lnTo>
                  <a:lnTo>
                    <a:pt x="169367" y="21271"/>
                  </a:lnTo>
                  <a:lnTo>
                    <a:pt x="173871" y="21801"/>
                  </a:lnTo>
                  <a:lnTo>
                    <a:pt x="177720" y="22153"/>
                  </a:lnTo>
                  <a:lnTo>
                    <a:pt x="181133" y="22389"/>
                  </a:lnTo>
                  <a:lnTo>
                    <a:pt x="190500" y="2286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17" name="SMARTInkAnnotation209"/>
            <p:cNvSpPr/>
            <p:nvPr/>
          </p:nvSpPr>
          <p:spPr>
            <a:xfrm>
              <a:off x="5829300" y="4849585"/>
              <a:ext cx="152401" cy="1"/>
            </a:xfrm>
            <a:custGeom>
              <a:avLst/>
              <a:gdLst/>
              <a:ahLst/>
              <a:cxnLst/>
              <a:rect l="0" t="0" r="0" b="0"/>
              <a:pathLst>
                <a:path w="152401" h="1">
                  <a:moveTo>
                    <a:pt x="0" y="0"/>
                  </a:moveTo>
                  <a:lnTo>
                    <a:pt x="15240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18" name="SMARTInkAnnotation210"/>
            <p:cNvSpPr/>
            <p:nvPr/>
          </p:nvSpPr>
          <p:spPr>
            <a:xfrm>
              <a:off x="5821680" y="4925786"/>
              <a:ext cx="160021" cy="15241"/>
            </a:xfrm>
            <a:custGeom>
              <a:avLst/>
              <a:gdLst/>
              <a:ahLst/>
              <a:cxnLst/>
              <a:rect l="0" t="0" r="0" b="0"/>
              <a:pathLst>
                <a:path w="160021" h="15241">
                  <a:moveTo>
                    <a:pt x="0" y="15240"/>
                  </a:moveTo>
                  <a:lnTo>
                    <a:pt x="76961" y="15240"/>
                  </a:lnTo>
                  <a:lnTo>
                    <a:pt x="81787" y="14394"/>
                  </a:lnTo>
                  <a:lnTo>
                    <a:pt x="87544" y="12982"/>
                  </a:lnTo>
                  <a:lnTo>
                    <a:pt x="93922" y="11195"/>
                  </a:lnTo>
                  <a:lnTo>
                    <a:pt x="99022" y="10003"/>
                  </a:lnTo>
                  <a:lnTo>
                    <a:pt x="103268" y="9209"/>
                  </a:lnTo>
                  <a:lnTo>
                    <a:pt x="106945" y="8679"/>
                  </a:lnTo>
                  <a:lnTo>
                    <a:pt x="111090" y="8326"/>
                  </a:lnTo>
                  <a:lnTo>
                    <a:pt x="115546" y="8091"/>
                  </a:lnTo>
                  <a:lnTo>
                    <a:pt x="120211" y="7934"/>
                  </a:lnTo>
                  <a:lnTo>
                    <a:pt x="125014" y="6983"/>
                  </a:lnTo>
                  <a:lnTo>
                    <a:pt x="129909" y="5501"/>
                  </a:lnTo>
                  <a:lnTo>
                    <a:pt x="134866" y="3668"/>
                  </a:lnTo>
                  <a:lnTo>
                    <a:pt x="139017" y="2445"/>
                  </a:lnTo>
                  <a:lnTo>
                    <a:pt x="142631" y="1630"/>
                  </a:lnTo>
                  <a:lnTo>
                    <a:pt x="145888" y="1087"/>
                  </a:lnTo>
                  <a:lnTo>
                    <a:pt x="148905" y="725"/>
                  </a:lnTo>
                  <a:lnTo>
                    <a:pt x="151763" y="483"/>
                  </a:lnTo>
                  <a:lnTo>
                    <a:pt x="16002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19" name="SMARTInkAnnotation211"/>
            <p:cNvSpPr/>
            <p:nvPr/>
          </p:nvSpPr>
          <p:spPr>
            <a:xfrm>
              <a:off x="6035041" y="4705225"/>
              <a:ext cx="396240" cy="319622"/>
            </a:xfrm>
            <a:custGeom>
              <a:avLst/>
              <a:gdLst/>
              <a:ahLst/>
              <a:cxnLst/>
              <a:rect l="0" t="0" r="0" b="0"/>
              <a:pathLst>
                <a:path w="396240" h="319622">
                  <a:moveTo>
                    <a:pt x="0" y="75781"/>
                  </a:moveTo>
                  <a:lnTo>
                    <a:pt x="0" y="71736"/>
                  </a:lnTo>
                  <a:lnTo>
                    <a:pt x="846" y="69697"/>
                  </a:lnTo>
                  <a:lnTo>
                    <a:pt x="6560" y="61914"/>
                  </a:lnTo>
                  <a:lnTo>
                    <a:pt x="15396" y="56903"/>
                  </a:lnTo>
                  <a:lnTo>
                    <a:pt x="28738" y="50055"/>
                  </a:lnTo>
                  <a:lnTo>
                    <a:pt x="40713" y="42899"/>
                  </a:lnTo>
                  <a:lnTo>
                    <a:pt x="47461" y="38620"/>
                  </a:lnTo>
                  <a:lnTo>
                    <a:pt x="54500" y="34920"/>
                  </a:lnTo>
                  <a:lnTo>
                    <a:pt x="61733" y="31607"/>
                  </a:lnTo>
                  <a:lnTo>
                    <a:pt x="69095" y="28552"/>
                  </a:lnTo>
                  <a:lnTo>
                    <a:pt x="77390" y="25668"/>
                  </a:lnTo>
                  <a:lnTo>
                    <a:pt x="86307" y="22899"/>
                  </a:lnTo>
                  <a:lnTo>
                    <a:pt x="95638" y="20206"/>
                  </a:lnTo>
                  <a:lnTo>
                    <a:pt x="105245" y="18411"/>
                  </a:lnTo>
                  <a:lnTo>
                    <a:pt x="115036" y="17215"/>
                  </a:lnTo>
                  <a:lnTo>
                    <a:pt x="124951" y="16417"/>
                  </a:lnTo>
                  <a:lnTo>
                    <a:pt x="134100" y="15038"/>
                  </a:lnTo>
                  <a:lnTo>
                    <a:pt x="142740" y="13272"/>
                  </a:lnTo>
                  <a:lnTo>
                    <a:pt x="151040" y="11248"/>
                  </a:lnTo>
                  <a:lnTo>
                    <a:pt x="159113" y="9052"/>
                  </a:lnTo>
                  <a:lnTo>
                    <a:pt x="174857" y="4355"/>
                  </a:lnTo>
                  <a:lnTo>
                    <a:pt x="181764" y="2764"/>
                  </a:lnTo>
                  <a:lnTo>
                    <a:pt x="193955" y="995"/>
                  </a:lnTo>
                  <a:lnTo>
                    <a:pt x="200423" y="523"/>
                  </a:lnTo>
                  <a:lnTo>
                    <a:pt x="207274" y="209"/>
                  </a:lnTo>
                  <a:lnTo>
                    <a:pt x="214383" y="0"/>
                  </a:lnTo>
                  <a:lnTo>
                    <a:pt x="219968" y="707"/>
                  </a:lnTo>
                  <a:lnTo>
                    <a:pt x="228432" y="3750"/>
                  </a:lnTo>
                  <a:lnTo>
                    <a:pt x="240765" y="11756"/>
                  </a:lnTo>
                  <a:lnTo>
                    <a:pt x="246142" y="13459"/>
                  </a:lnTo>
                  <a:lnTo>
                    <a:pt x="248761" y="15606"/>
                  </a:lnTo>
                  <a:lnTo>
                    <a:pt x="253929" y="22507"/>
                  </a:lnTo>
                  <a:lnTo>
                    <a:pt x="256790" y="28961"/>
                  </a:lnTo>
                  <a:lnTo>
                    <a:pt x="257552" y="31868"/>
                  </a:lnTo>
                  <a:lnTo>
                    <a:pt x="257215" y="35499"/>
                  </a:lnTo>
                  <a:lnTo>
                    <a:pt x="254582" y="44049"/>
                  </a:lnTo>
                  <a:lnTo>
                    <a:pt x="251848" y="49546"/>
                  </a:lnTo>
                  <a:lnTo>
                    <a:pt x="248332" y="55751"/>
                  </a:lnTo>
                  <a:lnTo>
                    <a:pt x="244294" y="62428"/>
                  </a:lnTo>
                  <a:lnTo>
                    <a:pt x="239909" y="68572"/>
                  </a:lnTo>
                  <a:lnTo>
                    <a:pt x="235292" y="74362"/>
                  </a:lnTo>
                  <a:lnTo>
                    <a:pt x="230522" y="79915"/>
                  </a:lnTo>
                  <a:lnTo>
                    <a:pt x="224801" y="86157"/>
                  </a:lnTo>
                  <a:lnTo>
                    <a:pt x="211671" y="99865"/>
                  </a:lnTo>
                  <a:lnTo>
                    <a:pt x="205460" y="107924"/>
                  </a:lnTo>
                  <a:lnTo>
                    <a:pt x="199627" y="116683"/>
                  </a:lnTo>
                  <a:lnTo>
                    <a:pt x="194044" y="125909"/>
                  </a:lnTo>
                  <a:lnTo>
                    <a:pt x="186935" y="134599"/>
                  </a:lnTo>
                  <a:lnTo>
                    <a:pt x="178810" y="142933"/>
                  </a:lnTo>
                  <a:lnTo>
                    <a:pt x="170006" y="151029"/>
                  </a:lnTo>
                  <a:lnTo>
                    <a:pt x="161597" y="158120"/>
                  </a:lnTo>
                  <a:lnTo>
                    <a:pt x="153452" y="164540"/>
                  </a:lnTo>
                  <a:lnTo>
                    <a:pt x="118083" y="191056"/>
                  </a:lnTo>
                  <a:lnTo>
                    <a:pt x="100740" y="203497"/>
                  </a:lnTo>
                  <a:lnTo>
                    <a:pt x="92560" y="209185"/>
                  </a:lnTo>
                  <a:lnTo>
                    <a:pt x="85414" y="214670"/>
                  </a:lnTo>
                  <a:lnTo>
                    <a:pt x="78955" y="220020"/>
                  </a:lnTo>
                  <a:lnTo>
                    <a:pt x="72956" y="225281"/>
                  </a:lnTo>
                  <a:lnTo>
                    <a:pt x="67264" y="230481"/>
                  </a:lnTo>
                  <a:lnTo>
                    <a:pt x="56424" y="240774"/>
                  </a:lnTo>
                  <a:lnTo>
                    <a:pt x="50477" y="248735"/>
                  </a:lnTo>
                  <a:lnTo>
                    <a:pt x="48892" y="252044"/>
                  </a:lnTo>
                  <a:lnTo>
                    <a:pt x="46987" y="254249"/>
                  </a:lnTo>
                  <a:lnTo>
                    <a:pt x="44871" y="255720"/>
                  </a:lnTo>
                  <a:lnTo>
                    <a:pt x="42614" y="256700"/>
                  </a:lnTo>
                  <a:lnTo>
                    <a:pt x="41109" y="258200"/>
                  </a:lnTo>
                  <a:lnTo>
                    <a:pt x="40106" y="260047"/>
                  </a:lnTo>
                  <a:lnTo>
                    <a:pt x="38217" y="265916"/>
                  </a:lnTo>
                  <a:lnTo>
                    <a:pt x="42180" y="262128"/>
                  </a:lnTo>
                  <a:lnTo>
                    <a:pt x="45900" y="260972"/>
                  </a:lnTo>
                  <a:lnTo>
                    <a:pt x="56806" y="259688"/>
                  </a:lnTo>
                  <a:lnTo>
                    <a:pt x="63271" y="258499"/>
                  </a:lnTo>
                  <a:lnTo>
                    <a:pt x="70119" y="256859"/>
                  </a:lnTo>
                  <a:lnTo>
                    <a:pt x="77226" y="254920"/>
                  </a:lnTo>
                  <a:lnTo>
                    <a:pt x="86197" y="253627"/>
                  </a:lnTo>
                  <a:lnTo>
                    <a:pt x="96411" y="252765"/>
                  </a:lnTo>
                  <a:lnTo>
                    <a:pt x="107454" y="252190"/>
                  </a:lnTo>
                  <a:lnTo>
                    <a:pt x="128754" y="251552"/>
                  </a:lnTo>
                  <a:lnTo>
                    <a:pt x="186319" y="251108"/>
                  </a:lnTo>
                  <a:lnTo>
                    <a:pt x="211219" y="251070"/>
                  </a:lnTo>
                  <a:lnTo>
                    <a:pt x="223786" y="251907"/>
                  </a:lnTo>
                  <a:lnTo>
                    <a:pt x="236397" y="253312"/>
                  </a:lnTo>
                  <a:lnTo>
                    <a:pt x="249037" y="255094"/>
                  </a:lnTo>
                  <a:lnTo>
                    <a:pt x="260851" y="257977"/>
                  </a:lnTo>
                  <a:lnTo>
                    <a:pt x="272114" y="261591"/>
                  </a:lnTo>
                  <a:lnTo>
                    <a:pt x="283009" y="265695"/>
                  </a:lnTo>
                  <a:lnTo>
                    <a:pt x="293659" y="269276"/>
                  </a:lnTo>
                  <a:lnTo>
                    <a:pt x="304146" y="272511"/>
                  </a:lnTo>
                  <a:lnTo>
                    <a:pt x="323982" y="278363"/>
                  </a:lnTo>
                  <a:lnTo>
                    <a:pt x="341265" y="283786"/>
                  </a:lnTo>
                  <a:lnTo>
                    <a:pt x="348583" y="286418"/>
                  </a:lnTo>
                  <a:lnTo>
                    <a:pt x="355155" y="289019"/>
                  </a:lnTo>
                  <a:lnTo>
                    <a:pt x="366126" y="294166"/>
                  </a:lnTo>
                  <a:lnTo>
                    <a:pt x="377063" y="300978"/>
                  </a:lnTo>
                  <a:lnTo>
                    <a:pt x="382918" y="302868"/>
                  </a:lnTo>
                  <a:lnTo>
                    <a:pt x="384819" y="304219"/>
                  </a:lnTo>
                  <a:lnTo>
                    <a:pt x="386086" y="305967"/>
                  </a:lnTo>
                  <a:lnTo>
                    <a:pt x="386930" y="307978"/>
                  </a:lnTo>
                  <a:lnTo>
                    <a:pt x="388340" y="309319"/>
                  </a:lnTo>
                  <a:lnTo>
                    <a:pt x="390127" y="310213"/>
                  </a:lnTo>
                  <a:lnTo>
                    <a:pt x="392164" y="310808"/>
                  </a:lnTo>
                  <a:lnTo>
                    <a:pt x="393522" y="312052"/>
                  </a:lnTo>
                  <a:lnTo>
                    <a:pt x="394427" y="313729"/>
                  </a:lnTo>
                  <a:lnTo>
                    <a:pt x="396239" y="319621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23"/>
          <p:cNvSpPr txBox="1">
            <a:spLocks noChangeArrowheads="1"/>
          </p:cNvSpPr>
          <p:nvPr/>
        </p:nvSpPr>
        <p:spPr bwMode="auto">
          <a:xfrm>
            <a:off x="228600" y="1371600"/>
            <a:ext cx="5638800" cy="1225550"/>
          </a:xfrm>
          <a:prstGeom prst="rect">
            <a:avLst/>
          </a:prstGeom>
          <a:solidFill>
            <a:srgbClr val="FFFF75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Times New Roman" pitchFamily="-65" charset="0"/>
                <a:cs typeface="Times New Roman" pitchFamily="-65" charset="0"/>
              </a:rPr>
              <a:t>Segment Addition Postulate: </a:t>
            </a:r>
            <a:r>
              <a:rPr lang="en-US" sz="2400">
                <a:latin typeface="Times New Roman" pitchFamily="-65" charset="0"/>
                <a:cs typeface="Times New Roman" pitchFamily="-65" charset="0"/>
              </a:rPr>
              <a:t>If 3 points </a:t>
            </a:r>
            <a:r>
              <a:rPr lang="en-US" sz="2400" i="1">
                <a:latin typeface="Times New Roman" pitchFamily="-65" charset="0"/>
                <a:cs typeface="Times New Roman" pitchFamily="-65" charset="0"/>
              </a:rPr>
              <a:t>A</a:t>
            </a:r>
            <a:r>
              <a:rPr lang="en-US" sz="2400">
                <a:latin typeface="Times New Roman" pitchFamily="-65" charset="0"/>
                <a:cs typeface="Times New Roman" pitchFamily="-65" charset="0"/>
              </a:rPr>
              <a:t>, </a:t>
            </a:r>
            <a:r>
              <a:rPr lang="en-US" sz="2400" i="1">
                <a:latin typeface="Times New Roman" pitchFamily="-65" charset="0"/>
                <a:cs typeface="Times New Roman" pitchFamily="-65" charset="0"/>
              </a:rPr>
              <a:t>B</a:t>
            </a:r>
            <a:r>
              <a:rPr lang="en-US" sz="2400">
                <a:latin typeface="Times New Roman" pitchFamily="-65" charset="0"/>
                <a:cs typeface="Times New Roman" pitchFamily="-65" charset="0"/>
              </a:rPr>
              <a:t>, and </a:t>
            </a:r>
            <a:r>
              <a:rPr lang="en-US" sz="2400" i="1">
                <a:latin typeface="Times New Roman" pitchFamily="-65" charset="0"/>
                <a:cs typeface="Times New Roman" pitchFamily="-65" charset="0"/>
              </a:rPr>
              <a:t>C</a:t>
            </a:r>
            <a:r>
              <a:rPr lang="en-US" sz="2400">
                <a:latin typeface="Times New Roman" pitchFamily="-65" charset="0"/>
                <a:cs typeface="Times New Roman" pitchFamily="-65" charset="0"/>
              </a:rPr>
              <a:t> are collinear and </a:t>
            </a:r>
            <a:r>
              <a:rPr lang="en-US" sz="2400" i="1">
                <a:latin typeface="Times New Roman" pitchFamily="-65" charset="0"/>
                <a:cs typeface="Times New Roman" pitchFamily="-65" charset="0"/>
              </a:rPr>
              <a:t>B</a:t>
            </a:r>
            <a:r>
              <a:rPr lang="en-US" sz="2400">
                <a:latin typeface="Times New Roman" pitchFamily="-65" charset="0"/>
                <a:cs typeface="Times New Roman" pitchFamily="-65" charset="0"/>
              </a:rPr>
              <a:t> is between </a:t>
            </a:r>
            <a:r>
              <a:rPr lang="en-US" sz="2400" i="1">
                <a:latin typeface="Times New Roman" pitchFamily="-65" charset="0"/>
                <a:cs typeface="Times New Roman" pitchFamily="-65" charset="0"/>
              </a:rPr>
              <a:t>A</a:t>
            </a:r>
            <a:r>
              <a:rPr lang="en-US" sz="2400">
                <a:latin typeface="Times New Roman" pitchFamily="-65" charset="0"/>
                <a:cs typeface="Times New Roman" pitchFamily="-65" charset="0"/>
              </a:rPr>
              <a:t> and </a:t>
            </a:r>
            <a:r>
              <a:rPr lang="en-US" sz="2400" i="1">
                <a:latin typeface="Times New Roman" pitchFamily="-65" charset="0"/>
                <a:cs typeface="Times New Roman" pitchFamily="-65" charset="0"/>
              </a:rPr>
              <a:t>C</a:t>
            </a:r>
            <a:r>
              <a:rPr lang="en-US" sz="2400">
                <a:latin typeface="Times New Roman" pitchFamily="-65" charset="0"/>
                <a:cs typeface="Times New Roman" pitchFamily="-65" charset="0"/>
              </a:rPr>
              <a:t>, then </a:t>
            </a:r>
            <a:r>
              <a:rPr lang="en-US" sz="2400" i="1">
                <a:latin typeface="Times New Roman" pitchFamily="-65" charset="0"/>
                <a:cs typeface="Times New Roman" pitchFamily="-65" charset="0"/>
              </a:rPr>
              <a:t>AB</a:t>
            </a:r>
            <a:r>
              <a:rPr lang="en-US" sz="2400">
                <a:latin typeface="Times New Roman" pitchFamily="-65" charset="0"/>
                <a:cs typeface="Times New Roman" pitchFamily="-65" charset="0"/>
              </a:rPr>
              <a:t> + </a:t>
            </a:r>
            <a:r>
              <a:rPr lang="en-US" sz="2400" i="1">
                <a:latin typeface="Times New Roman" pitchFamily="-65" charset="0"/>
                <a:cs typeface="Times New Roman" pitchFamily="-65" charset="0"/>
              </a:rPr>
              <a:t>BC</a:t>
            </a:r>
            <a:r>
              <a:rPr lang="en-US" sz="2400">
                <a:latin typeface="Times New Roman" pitchFamily="-65" charset="0"/>
                <a:cs typeface="Times New Roman" pitchFamily="-65" charset="0"/>
              </a:rPr>
              <a:t> = </a:t>
            </a:r>
            <a:r>
              <a:rPr lang="en-US" sz="2400" i="1">
                <a:latin typeface="Times New Roman" pitchFamily="-65" charset="0"/>
                <a:cs typeface="Times New Roman" pitchFamily="-65" charset="0"/>
              </a:rPr>
              <a:t>AC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9144000" cy="1077913"/>
          </a:xfrm>
          <a:prstGeom prst="rect">
            <a:avLst/>
          </a:prstGeom>
          <a:solidFill>
            <a:schemeClr val="accent4">
              <a:lumMod val="40000"/>
              <a:lumOff val="60000"/>
              <a:alpha val="62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latin typeface="Times New Roman" pitchFamily="-65" charset="0"/>
                <a:cs typeface="Times New Roman" pitchFamily="-65" charset="0"/>
              </a:rPr>
              <a:t>Postulate 1-6</a:t>
            </a:r>
          </a:p>
          <a:p>
            <a:pPr algn="ctr"/>
            <a:endParaRPr lang="en-US" sz="3200" b="1">
              <a:latin typeface="Times New Roman" pitchFamily="-65" charset="0"/>
              <a:cs typeface="Times New Roman" pitchFamily="-65" charset="0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6781800" y="1600200"/>
            <a:ext cx="1905000" cy="10668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38100" dir="5400000" algn="ctr" rotWithShape="0">
              <a:srgbClr val="002041">
                <a:alpha val="48000"/>
              </a:srgbClr>
            </a:outerShdw>
          </a:effectLst>
        </p:spPr>
      </p:cxnSp>
      <p:sp>
        <p:nvSpPr>
          <p:cNvPr id="7" name="Oval 6"/>
          <p:cNvSpPr/>
          <p:nvPr/>
        </p:nvSpPr>
        <p:spPr>
          <a:xfrm>
            <a:off x="6705600" y="1524000"/>
            <a:ext cx="152400" cy="152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65" charset="-128"/>
            </a:endParaRPr>
          </a:p>
        </p:txBody>
      </p:sp>
      <p:sp>
        <p:nvSpPr>
          <p:cNvPr id="8" name="Oval 7"/>
          <p:cNvSpPr/>
          <p:nvPr/>
        </p:nvSpPr>
        <p:spPr>
          <a:xfrm>
            <a:off x="7924800" y="2209800"/>
            <a:ext cx="152400" cy="152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65" charset="-128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86800" y="2590800"/>
            <a:ext cx="152400" cy="152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65" charset="-128"/>
            </a:endParaRPr>
          </a:p>
        </p:txBody>
      </p:sp>
      <p:sp>
        <p:nvSpPr>
          <p:cNvPr id="19470" name="TextBox 10"/>
          <p:cNvSpPr txBox="1">
            <a:spLocks noChangeArrowheads="1"/>
          </p:cNvSpPr>
          <p:nvPr/>
        </p:nvSpPr>
        <p:spPr bwMode="auto">
          <a:xfrm>
            <a:off x="6400800" y="1600200"/>
            <a:ext cx="3508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</a:t>
            </a:r>
          </a:p>
        </p:txBody>
      </p:sp>
      <p:sp>
        <p:nvSpPr>
          <p:cNvPr id="19471" name="TextBox 11"/>
          <p:cNvSpPr txBox="1">
            <a:spLocks noChangeArrowheads="1"/>
          </p:cNvSpPr>
          <p:nvPr/>
        </p:nvSpPr>
        <p:spPr bwMode="auto">
          <a:xfrm>
            <a:off x="7620000" y="2286000"/>
            <a:ext cx="3381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B</a:t>
            </a:r>
          </a:p>
        </p:txBody>
      </p:sp>
      <p:sp>
        <p:nvSpPr>
          <p:cNvPr id="19472" name="TextBox 12"/>
          <p:cNvSpPr txBox="1">
            <a:spLocks noChangeArrowheads="1"/>
          </p:cNvSpPr>
          <p:nvPr/>
        </p:nvSpPr>
        <p:spPr bwMode="auto">
          <a:xfrm>
            <a:off x="8458200" y="2743200"/>
            <a:ext cx="3508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</a:t>
            </a:r>
          </a:p>
        </p:txBody>
      </p:sp>
      <p:sp>
        <p:nvSpPr>
          <p:cNvPr id="19473" name="TextBox 13"/>
          <p:cNvSpPr txBox="1">
            <a:spLocks noChangeArrowheads="1"/>
          </p:cNvSpPr>
          <p:nvPr/>
        </p:nvSpPr>
        <p:spPr bwMode="auto">
          <a:xfrm>
            <a:off x="381000" y="3124200"/>
            <a:ext cx="8305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Times New Roman" pitchFamily="-65" charset="0"/>
                <a:cs typeface="Times New Roman" pitchFamily="-65" charset="0"/>
              </a:rPr>
              <a:t>Example: If </a:t>
            </a:r>
            <a:r>
              <a:rPr lang="en-US" sz="2400" i="1">
                <a:latin typeface="Times New Roman" pitchFamily="-65" charset="0"/>
                <a:cs typeface="Times New Roman" pitchFamily="-65" charset="0"/>
              </a:rPr>
              <a:t>TU</a:t>
            </a:r>
            <a:r>
              <a:rPr lang="en-US" sz="2400">
                <a:latin typeface="Times New Roman" pitchFamily="-65" charset="0"/>
                <a:cs typeface="Times New Roman" pitchFamily="-65" charset="0"/>
              </a:rPr>
              <a:t> = 90, find the value of </a:t>
            </a:r>
            <a:r>
              <a:rPr lang="en-US" sz="2400" i="1">
                <a:latin typeface="Times New Roman" pitchFamily="-65" charset="0"/>
                <a:cs typeface="Times New Roman" pitchFamily="-65" charset="0"/>
              </a:rPr>
              <a:t>x</a:t>
            </a:r>
            <a:r>
              <a:rPr lang="en-US" sz="2400">
                <a:latin typeface="Times New Roman" pitchFamily="-65" charset="0"/>
                <a:cs typeface="Times New Roman" pitchFamily="-65" charset="0"/>
              </a:rPr>
              <a:t>. Then find the values of </a:t>
            </a:r>
            <a:r>
              <a:rPr lang="en-US" sz="2400" i="1">
                <a:latin typeface="Times New Roman" pitchFamily="-65" charset="0"/>
                <a:cs typeface="Times New Roman" pitchFamily="-65" charset="0"/>
              </a:rPr>
              <a:t>TU</a:t>
            </a:r>
            <a:r>
              <a:rPr lang="en-US" sz="2400">
                <a:latin typeface="Times New Roman" pitchFamily="-65" charset="0"/>
                <a:cs typeface="Times New Roman" pitchFamily="-65" charset="0"/>
              </a:rPr>
              <a:t> and </a:t>
            </a:r>
            <a:r>
              <a:rPr lang="en-US" sz="2400" i="1">
                <a:latin typeface="Times New Roman" pitchFamily="-65" charset="0"/>
                <a:cs typeface="Times New Roman" pitchFamily="-65" charset="0"/>
              </a:rPr>
              <a:t>UV.</a:t>
            </a:r>
          </a:p>
        </p:txBody>
      </p:sp>
      <p:grpSp>
        <p:nvGrpSpPr>
          <p:cNvPr id="2" name="Group 30"/>
          <p:cNvGrpSpPr>
            <a:grpSpLocks/>
          </p:cNvGrpSpPr>
          <p:nvPr/>
        </p:nvGrpSpPr>
        <p:grpSpPr bwMode="auto">
          <a:xfrm>
            <a:off x="2057400" y="4267200"/>
            <a:ext cx="5060950" cy="823913"/>
            <a:chOff x="1905000" y="4114800"/>
            <a:chExt cx="5061181" cy="823359"/>
          </a:xfrm>
        </p:grpSpPr>
        <p:cxnSp>
          <p:nvCxnSpPr>
            <p:cNvPr id="16" name="Straight Connector 15"/>
            <p:cNvCxnSpPr>
              <a:cxnSpLocks noChangeShapeType="1"/>
            </p:cNvCxnSpPr>
            <p:nvPr/>
          </p:nvCxnSpPr>
          <p:spPr bwMode="auto">
            <a:xfrm>
              <a:off x="2057407" y="4495544"/>
              <a:ext cx="4724615" cy="158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dist="38100" dir="5400000" algn="ctr" rotWithShape="0">
                <a:srgbClr val="002041">
                  <a:alpha val="48000"/>
                </a:srgbClr>
              </a:outerShdw>
            </a:effectLst>
          </p:spPr>
        </p:cxnSp>
        <p:grpSp>
          <p:nvGrpSpPr>
            <p:cNvPr id="19476" name="Group 29"/>
            <p:cNvGrpSpPr>
              <a:grpSpLocks/>
            </p:cNvGrpSpPr>
            <p:nvPr/>
          </p:nvGrpSpPr>
          <p:grpSpPr bwMode="auto">
            <a:xfrm>
              <a:off x="1905000" y="4114800"/>
              <a:ext cx="5061181" cy="823359"/>
              <a:chOff x="1752600" y="4572000"/>
              <a:chExt cx="5061181" cy="823359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1828800" y="4876800"/>
                <a:ext cx="152400" cy="1524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>
                  <a:solidFill>
                    <a:srgbClr val="FFFFFF"/>
                  </a:solidFill>
                  <a:ea typeface="ＭＳ Ｐゴシック" pitchFamily="-65" charset="-128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6553200" y="4876800"/>
                <a:ext cx="152400" cy="1524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>
                  <a:solidFill>
                    <a:srgbClr val="FFFFFF"/>
                  </a:solidFill>
                  <a:ea typeface="ＭＳ Ｐゴシック" pitchFamily="-65" charset="-128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3657600" y="4876800"/>
                <a:ext cx="152400" cy="1524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>
                  <a:solidFill>
                    <a:srgbClr val="FFFFFF"/>
                  </a:solidFill>
                  <a:ea typeface="ＭＳ Ｐゴシック" pitchFamily="-65" charset="-128"/>
                </a:endParaRPr>
              </a:p>
            </p:txBody>
          </p:sp>
          <p:sp>
            <p:nvSpPr>
              <p:cNvPr id="19486" name="TextBox 21"/>
              <p:cNvSpPr txBox="1">
                <a:spLocks noChangeArrowheads="1"/>
              </p:cNvSpPr>
              <p:nvPr/>
            </p:nvSpPr>
            <p:spPr bwMode="auto">
              <a:xfrm>
                <a:off x="1752600" y="5028893"/>
                <a:ext cx="323865" cy="3664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 i="1"/>
                  <a:t>T</a:t>
                </a:r>
              </a:p>
            </p:txBody>
          </p:sp>
          <p:sp>
            <p:nvSpPr>
              <p:cNvPr id="19487" name="TextBox 24"/>
              <p:cNvSpPr txBox="1">
                <a:spLocks noChangeArrowheads="1"/>
              </p:cNvSpPr>
              <p:nvPr/>
            </p:nvSpPr>
            <p:spPr bwMode="auto">
              <a:xfrm>
                <a:off x="3581483" y="5028893"/>
                <a:ext cx="349266" cy="3664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 i="1"/>
                  <a:t>U</a:t>
                </a:r>
              </a:p>
            </p:txBody>
          </p:sp>
          <p:sp>
            <p:nvSpPr>
              <p:cNvPr id="19488" name="TextBox 25"/>
              <p:cNvSpPr txBox="1">
                <a:spLocks noChangeArrowheads="1"/>
              </p:cNvSpPr>
              <p:nvPr/>
            </p:nvSpPr>
            <p:spPr bwMode="auto">
              <a:xfrm>
                <a:off x="6477215" y="5028893"/>
                <a:ext cx="336566" cy="3664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 i="1"/>
                  <a:t>V</a:t>
                </a:r>
              </a:p>
            </p:txBody>
          </p:sp>
          <p:sp>
            <p:nvSpPr>
              <p:cNvPr id="19489" name="TextBox 27"/>
              <p:cNvSpPr txBox="1">
                <a:spLocks noChangeArrowheads="1"/>
              </p:cNvSpPr>
              <p:nvPr/>
            </p:nvSpPr>
            <p:spPr bwMode="auto">
              <a:xfrm>
                <a:off x="2286000" y="4572000"/>
                <a:ext cx="783037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>
                    <a:latin typeface="Times New Roman" pitchFamily="-65" charset="0"/>
                    <a:cs typeface="Times New Roman" pitchFamily="-65" charset="0"/>
                  </a:rPr>
                  <a:t>3x - 2</a:t>
                </a:r>
              </a:p>
            </p:txBody>
          </p:sp>
          <p:sp>
            <p:nvSpPr>
              <p:cNvPr id="19490" name="TextBox 28"/>
              <p:cNvSpPr txBox="1">
                <a:spLocks noChangeArrowheads="1"/>
              </p:cNvSpPr>
              <p:nvPr/>
            </p:nvSpPr>
            <p:spPr bwMode="auto">
              <a:xfrm>
                <a:off x="5029200" y="4572000"/>
                <a:ext cx="842273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>
                    <a:latin typeface="Times New Roman" pitchFamily="-65" charset="0"/>
                    <a:cs typeface="Times New Roman" pitchFamily="-65" charset="0"/>
                  </a:rPr>
                  <a:t>4x + 6</a:t>
                </a:r>
              </a:p>
            </p:txBody>
          </p:sp>
        </p:grpSp>
      </p:grpSp>
      <p:grpSp>
        <p:nvGrpSpPr>
          <p:cNvPr id="19532" name="Group 19531"/>
          <p:cNvGrpSpPr/>
          <p:nvPr/>
        </p:nvGrpSpPr>
        <p:grpSpPr>
          <a:xfrm>
            <a:off x="11223" y="1397849"/>
            <a:ext cx="8727478" cy="4632838"/>
            <a:chOff x="11223" y="1397849"/>
            <a:chExt cx="8727478" cy="4632838"/>
          </a:xfrm>
        </p:grpSpPr>
        <p:sp>
          <p:nvSpPr>
            <p:cNvPr id="4" name="SMARTInkAnnotation88"/>
            <p:cNvSpPr/>
            <p:nvPr/>
          </p:nvSpPr>
          <p:spPr>
            <a:xfrm>
              <a:off x="6949440" y="1397849"/>
              <a:ext cx="762001" cy="432992"/>
            </a:xfrm>
            <a:custGeom>
              <a:avLst/>
              <a:gdLst/>
              <a:ahLst/>
              <a:cxnLst/>
              <a:rect l="0" t="0" r="0" b="0"/>
              <a:pathLst>
                <a:path w="762001" h="432992">
                  <a:moveTo>
                    <a:pt x="0" y="30357"/>
                  </a:moveTo>
                  <a:lnTo>
                    <a:pt x="13861" y="24273"/>
                  </a:lnTo>
                  <a:lnTo>
                    <a:pt x="35621" y="18206"/>
                  </a:lnTo>
                  <a:lnTo>
                    <a:pt x="105629" y="4631"/>
                  </a:lnTo>
                  <a:lnTo>
                    <a:pt x="118680" y="3046"/>
                  </a:lnTo>
                  <a:lnTo>
                    <a:pt x="132460" y="1990"/>
                  </a:lnTo>
                  <a:lnTo>
                    <a:pt x="146726" y="1285"/>
                  </a:lnTo>
                  <a:lnTo>
                    <a:pt x="173869" y="503"/>
                  </a:lnTo>
                  <a:lnTo>
                    <a:pt x="225786" y="0"/>
                  </a:lnTo>
                  <a:lnTo>
                    <a:pt x="249080" y="2189"/>
                  </a:lnTo>
                  <a:lnTo>
                    <a:pt x="271570" y="5138"/>
                  </a:lnTo>
                  <a:lnTo>
                    <a:pt x="283493" y="5924"/>
                  </a:lnTo>
                  <a:lnTo>
                    <a:pt x="307184" y="8491"/>
                  </a:lnTo>
                  <a:lnTo>
                    <a:pt x="329002" y="15276"/>
                  </a:lnTo>
                  <a:lnTo>
                    <a:pt x="347730" y="23937"/>
                  </a:lnTo>
                  <a:lnTo>
                    <a:pt x="365367" y="33430"/>
                  </a:lnTo>
                  <a:lnTo>
                    <a:pt x="384494" y="43294"/>
                  </a:lnTo>
                  <a:lnTo>
                    <a:pt x="399770" y="53322"/>
                  </a:lnTo>
                  <a:lnTo>
                    <a:pt x="411356" y="63424"/>
                  </a:lnTo>
                  <a:lnTo>
                    <a:pt x="419328" y="73558"/>
                  </a:lnTo>
                  <a:lnTo>
                    <a:pt x="427951" y="85964"/>
                  </a:lnTo>
                  <a:lnTo>
                    <a:pt x="432620" y="92828"/>
                  </a:lnTo>
                  <a:lnTo>
                    <a:pt x="435734" y="99944"/>
                  </a:lnTo>
                  <a:lnTo>
                    <a:pt x="437809" y="107228"/>
                  </a:lnTo>
                  <a:lnTo>
                    <a:pt x="439193" y="114624"/>
                  </a:lnTo>
                  <a:lnTo>
                    <a:pt x="439269" y="122095"/>
                  </a:lnTo>
                  <a:lnTo>
                    <a:pt x="438473" y="129616"/>
                  </a:lnTo>
                  <a:lnTo>
                    <a:pt x="437095" y="137170"/>
                  </a:lnTo>
                  <a:lnTo>
                    <a:pt x="435330" y="144745"/>
                  </a:lnTo>
                  <a:lnTo>
                    <a:pt x="433307" y="152336"/>
                  </a:lnTo>
                  <a:lnTo>
                    <a:pt x="431112" y="159936"/>
                  </a:lnTo>
                  <a:lnTo>
                    <a:pt x="427955" y="167543"/>
                  </a:lnTo>
                  <a:lnTo>
                    <a:pt x="424156" y="175154"/>
                  </a:lnTo>
                  <a:lnTo>
                    <a:pt x="419931" y="182768"/>
                  </a:lnTo>
                  <a:lnTo>
                    <a:pt x="410720" y="200260"/>
                  </a:lnTo>
                  <a:lnTo>
                    <a:pt x="405894" y="209665"/>
                  </a:lnTo>
                  <a:lnTo>
                    <a:pt x="400136" y="218476"/>
                  </a:lnTo>
                  <a:lnTo>
                    <a:pt x="393758" y="226889"/>
                  </a:lnTo>
                  <a:lnTo>
                    <a:pt x="386965" y="235039"/>
                  </a:lnTo>
                  <a:lnTo>
                    <a:pt x="380744" y="243858"/>
                  </a:lnTo>
                  <a:lnTo>
                    <a:pt x="374903" y="253124"/>
                  </a:lnTo>
                  <a:lnTo>
                    <a:pt x="369316" y="262688"/>
                  </a:lnTo>
                  <a:lnTo>
                    <a:pt x="358591" y="280089"/>
                  </a:lnTo>
                  <a:lnTo>
                    <a:pt x="353361" y="288285"/>
                  </a:lnTo>
                  <a:lnTo>
                    <a:pt x="349874" y="297135"/>
                  </a:lnTo>
                  <a:lnTo>
                    <a:pt x="347549" y="306422"/>
                  </a:lnTo>
                  <a:lnTo>
                    <a:pt x="346000" y="316001"/>
                  </a:lnTo>
                  <a:lnTo>
                    <a:pt x="344966" y="324079"/>
                  </a:lnTo>
                  <a:lnTo>
                    <a:pt x="343819" y="337571"/>
                  </a:lnTo>
                  <a:lnTo>
                    <a:pt x="345207" y="344386"/>
                  </a:lnTo>
                  <a:lnTo>
                    <a:pt x="347824" y="351470"/>
                  </a:lnTo>
                  <a:lnTo>
                    <a:pt x="351262" y="358732"/>
                  </a:lnTo>
                  <a:lnTo>
                    <a:pt x="356095" y="366114"/>
                  </a:lnTo>
                  <a:lnTo>
                    <a:pt x="361857" y="373575"/>
                  </a:lnTo>
                  <a:lnTo>
                    <a:pt x="368238" y="381089"/>
                  </a:lnTo>
                  <a:lnTo>
                    <a:pt x="384360" y="391695"/>
                  </a:lnTo>
                  <a:lnTo>
                    <a:pt x="403660" y="400078"/>
                  </a:lnTo>
                  <a:lnTo>
                    <a:pt x="426349" y="409449"/>
                  </a:lnTo>
                  <a:lnTo>
                    <a:pt x="440020" y="413471"/>
                  </a:lnTo>
                  <a:lnTo>
                    <a:pt x="455061" y="417000"/>
                  </a:lnTo>
                  <a:lnTo>
                    <a:pt x="471013" y="420199"/>
                  </a:lnTo>
                  <a:lnTo>
                    <a:pt x="487575" y="422332"/>
                  </a:lnTo>
                  <a:lnTo>
                    <a:pt x="504545" y="423753"/>
                  </a:lnTo>
                  <a:lnTo>
                    <a:pt x="521783" y="424701"/>
                  </a:lnTo>
                  <a:lnTo>
                    <a:pt x="539202" y="426180"/>
                  </a:lnTo>
                  <a:lnTo>
                    <a:pt x="574361" y="430080"/>
                  </a:lnTo>
                  <a:lnTo>
                    <a:pt x="591187" y="431459"/>
                  </a:lnTo>
                  <a:lnTo>
                    <a:pt x="607485" y="432378"/>
                  </a:lnTo>
                  <a:lnTo>
                    <a:pt x="623430" y="432991"/>
                  </a:lnTo>
                  <a:lnTo>
                    <a:pt x="638294" y="432553"/>
                  </a:lnTo>
                  <a:lnTo>
                    <a:pt x="652436" y="431414"/>
                  </a:lnTo>
                  <a:lnTo>
                    <a:pt x="666097" y="429808"/>
                  </a:lnTo>
                  <a:lnTo>
                    <a:pt x="678591" y="428738"/>
                  </a:lnTo>
                  <a:lnTo>
                    <a:pt x="701506" y="427548"/>
                  </a:lnTo>
                  <a:lnTo>
                    <a:pt x="720720" y="427020"/>
                  </a:lnTo>
                  <a:lnTo>
                    <a:pt x="736034" y="425938"/>
                  </a:lnTo>
                  <a:lnTo>
                    <a:pt x="752764" y="420603"/>
                  </a:lnTo>
                  <a:lnTo>
                    <a:pt x="762000" y="418977"/>
                  </a:lnTo>
                </a:path>
              </a:pathLst>
            </a:custGeom>
            <a:ln w="127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89"/>
            <p:cNvSpPr/>
            <p:nvPr/>
          </p:nvSpPr>
          <p:spPr>
            <a:xfrm>
              <a:off x="7612380" y="1824446"/>
              <a:ext cx="254742" cy="419101"/>
            </a:xfrm>
            <a:custGeom>
              <a:avLst/>
              <a:gdLst/>
              <a:ahLst/>
              <a:cxnLst/>
              <a:rect l="0" t="0" r="0" b="0"/>
              <a:pathLst>
                <a:path w="254742" h="419101">
                  <a:moveTo>
                    <a:pt x="198120" y="419100"/>
                  </a:moveTo>
                  <a:lnTo>
                    <a:pt x="198120" y="415055"/>
                  </a:lnTo>
                  <a:lnTo>
                    <a:pt x="197274" y="413863"/>
                  </a:lnTo>
                  <a:lnTo>
                    <a:pt x="195862" y="413069"/>
                  </a:lnTo>
                  <a:lnTo>
                    <a:pt x="191559" y="411793"/>
                  </a:lnTo>
                  <a:lnTo>
                    <a:pt x="184627" y="405458"/>
                  </a:lnTo>
                  <a:lnTo>
                    <a:pt x="172616" y="393576"/>
                  </a:lnTo>
                  <a:lnTo>
                    <a:pt x="170958" y="390230"/>
                  </a:lnTo>
                  <a:lnTo>
                    <a:pt x="169115" y="381998"/>
                  </a:lnTo>
                  <a:lnTo>
                    <a:pt x="166930" y="378279"/>
                  </a:lnTo>
                  <a:lnTo>
                    <a:pt x="159987" y="371888"/>
                  </a:lnTo>
                  <a:lnTo>
                    <a:pt x="157457" y="367305"/>
                  </a:lnTo>
                  <a:lnTo>
                    <a:pt x="154648" y="355440"/>
                  </a:lnTo>
                  <a:lnTo>
                    <a:pt x="151141" y="343958"/>
                  </a:lnTo>
                  <a:lnTo>
                    <a:pt x="147608" y="333210"/>
                  </a:lnTo>
                  <a:lnTo>
                    <a:pt x="146037" y="322789"/>
                  </a:lnTo>
                  <a:lnTo>
                    <a:pt x="143081" y="312513"/>
                  </a:lnTo>
                  <a:lnTo>
                    <a:pt x="139792" y="302301"/>
                  </a:lnTo>
                  <a:lnTo>
                    <a:pt x="138330" y="292118"/>
                  </a:lnTo>
                  <a:lnTo>
                    <a:pt x="137680" y="279690"/>
                  </a:lnTo>
                  <a:lnTo>
                    <a:pt x="137507" y="272820"/>
                  </a:lnTo>
                  <a:lnTo>
                    <a:pt x="139572" y="260671"/>
                  </a:lnTo>
                  <a:lnTo>
                    <a:pt x="143312" y="249627"/>
                  </a:lnTo>
                  <a:lnTo>
                    <a:pt x="147797" y="239074"/>
                  </a:lnTo>
                  <a:lnTo>
                    <a:pt x="154870" y="228740"/>
                  </a:lnTo>
                  <a:lnTo>
                    <a:pt x="159126" y="223613"/>
                  </a:lnTo>
                  <a:lnTo>
                    <a:pt x="163659" y="218502"/>
                  </a:lnTo>
                  <a:lnTo>
                    <a:pt x="173209" y="208307"/>
                  </a:lnTo>
                  <a:lnTo>
                    <a:pt x="178125" y="204065"/>
                  </a:lnTo>
                  <a:lnTo>
                    <a:pt x="183097" y="200390"/>
                  </a:lnTo>
                  <a:lnTo>
                    <a:pt x="207288" y="184363"/>
                  </a:lnTo>
                  <a:lnTo>
                    <a:pt x="213546" y="179635"/>
                  </a:lnTo>
                  <a:lnTo>
                    <a:pt x="219411" y="174790"/>
                  </a:lnTo>
                  <a:lnTo>
                    <a:pt x="229596" y="165738"/>
                  </a:lnTo>
                  <a:lnTo>
                    <a:pt x="236945" y="158892"/>
                  </a:lnTo>
                  <a:lnTo>
                    <a:pt x="245842" y="150278"/>
                  </a:lnTo>
                  <a:lnTo>
                    <a:pt x="251221" y="142708"/>
                  </a:lnTo>
                  <a:lnTo>
                    <a:pt x="253841" y="138319"/>
                  </a:lnTo>
                  <a:lnTo>
                    <a:pt x="254741" y="133699"/>
                  </a:lnTo>
                  <a:lnTo>
                    <a:pt x="254494" y="128926"/>
                  </a:lnTo>
                  <a:lnTo>
                    <a:pt x="253483" y="124051"/>
                  </a:lnTo>
                  <a:lnTo>
                    <a:pt x="247844" y="114118"/>
                  </a:lnTo>
                  <a:lnTo>
                    <a:pt x="243970" y="109099"/>
                  </a:lnTo>
                  <a:lnTo>
                    <a:pt x="238847" y="104059"/>
                  </a:lnTo>
                  <a:lnTo>
                    <a:pt x="232891" y="99006"/>
                  </a:lnTo>
                  <a:lnTo>
                    <a:pt x="201038" y="74684"/>
                  </a:lnTo>
                  <a:lnTo>
                    <a:pt x="190752" y="68416"/>
                  </a:lnTo>
                  <a:lnTo>
                    <a:pt x="179662" y="62544"/>
                  </a:lnTo>
                  <a:lnTo>
                    <a:pt x="168035" y="56936"/>
                  </a:lnTo>
                  <a:lnTo>
                    <a:pt x="156050" y="51504"/>
                  </a:lnTo>
                  <a:lnTo>
                    <a:pt x="131444" y="40953"/>
                  </a:lnTo>
                  <a:lnTo>
                    <a:pt x="119803" y="36615"/>
                  </a:lnTo>
                  <a:lnTo>
                    <a:pt x="108656" y="32877"/>
                  </a:lnTo>
                  <a:lnTo>
                    <a:pt x="97837" y="29538"/>
                  </a:lnTo>
                  <a:lnTo>
                    <a:pt x="87238" y="25619"/>
                  </a:lnTo>
                  <a:lnTo>
                    <a:pt x="76786" y="21312"/>
                  </a:lnTo>
                  <a:lnTo>
                    <a:pt x="66430" y="16748"/>
                  </a:lnTo>
                  <a:lnTo>
                    <a:pt x="56988" y="13705"/>
                  </a:lnTo>
                  <a:lnTo>
                    <a:pt x="48151" y="11677"/>
                  </a:lnTo>
                  <a:lnTo>
                    <a:pt x="39720" y="10325"/>
                  </a:lnTo>
                  <a:lnTo>
                    <a:pt x="32408" y="8576"/>
                  </a:lnTo>
                  <a:lnTo>
                    <a:pt x="25838" y="6564"/>
                  </a:lnTo>
                  <a:lnTo>
                    <a:pt x="19766" y="4376"/>
                  </a:lnTo>
                  <a:lnTo>
                    <a:pt x="14871" y="2917"/>
                  </a:lnTo>
                  <a:lnTo>
                    <a:pt x="10760" y="1945"/>
                  </a:lnTo>
                  <a:lnTo>
                    <a:pt x="0" y="0"/>
                  </a:lnTo>
                </a:path>
              </a:pathLst>
            </a:custGeom>
            <a:ln w="127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90"/>
            <p:cNvSpPr/>
            <p:nvPr/>
          </p:nvSpPr>
          <p:spPr>
            <a:xfrm>
              <a:off x="7932419" y="2145680"/>
              <a:ext cx="601982" cy="178305"/>
            </a:xfrm>
            <a:custGeom>
              <a:avLst/>
              <a:gdLst/>
              <a:ahLst/>
              <a:cxnLst/>
              <a:rect l="0" t="0" r="0" b="0"/>
              <a:pathLst>
                <a:path w="601982" h="178305">
                  <a:moveTo>
                    <a:pt x="0" y="120726"/>
                  </a:moveTo>
                  <a:lnTo>
                    <a:pt x="0" y="116681"/>
                  </a:lnTo>
                  <a:lnTo>
                    <a:pt x="846" y="115489"/>
                  </a:lnTo>
                  <a:lnTo>
                    <a:pt x="2259" y="114695"/>
                  </a:lnTo>
                  <a:lnTo>
                    <a:pt x="4045" y="114165"/>
                  </a:lnTo>
                  <a:lnTo>
                    <a:pt x="5237" y="112965"/>
                  </a:lnTo>
                  <a:lnTo>
                    <a:pt x="6031" y="111319"/>
                  </a:lnTo>
                  <a:lnTo>
                    <a:pt x="7306" y="106638"/>
                  </a:lnTo>
                  <a:lnTo>
                    <a:pt x="11572" y="101782"/>
                  </a:lnTo>
                  <a:lnTo>
                    <a:pt x="12794" y="99630"/>
                  </a:lnTo>
                  <a:lnTo>
                    <a:pt x="14153" y="94981"/>
                  </a:lnTo>
                  <a:lnTo>
                    <a:pt x="16208" y="91709"/>
                  </a:lnTo>
                  <a:lnTo>
                    <a:pt x="19272" y="87835"/>
                  </a:lnTo>
                  <a:lnTo>
                    <a:pt x="23008" y="83559"/>
                  </a:lnTo>
                  <a:lnTo>
                    <a:pt x="27192" y="79014"/>
                  </a:lnTo>
                  <a:lnTo>
                    <a:pt x="36357" y="69450"/>
                  </a:lnTo>
                  <a:lnTo>
                    <a:pt x="42018" y="65375"/>
                  </a:lnTo>
                  <a:lnTo>
                    <a:pt x="48332" y="61812"/>
                  </a:lnTo>
                  <a:lnTo>
                    <a:pt x="55081" y="58590"/>
                  </a:lnTo>
                  <a:lnTo>
                    <a:pt x="62967" y="55595"/>
                  </a:lnTo>
                  <a:lnTo>
                    <a:pt x="71613" y="52752"/>
                  </a:lnTo>
                  <a:lnTo>
                    <a:pt x="80762" y="50010"/>
                  </a:lnTo>
                  <a:lnTo>
                    <a:pt x="89401" y="46489"/>
                  </a:lnTo>
                  <a:lnTo>
                    <a:pt x="97701" y="42448"/>
                  </a:lnTo>
                  <a:lnTo>
                    <a:pt x="105774" y="38060"/>
                  </a:lnTo>
                  <a:lnTo>
                    <a:pt x="113697" y="34289"/>
                  </a:lnTo>
                  <a:lnTo>
                    <a:pt x="121517" y="30928"/>
                  </a:lnTo>
                  <a:lnTo>
                    <a:pt x="129271" y="27841"/>
                  </a:lnTo>
                  <a:lnTo>
                    <a:pt x="137828" y="24936"/>
                  </a:lnTo>
                  <a:lnTo>
                    <a:pt x="181797" y="11602"/>
                  </a:lnTo>
                  <a:lnTo>
                    <a:pt x="199897" y="8726"/>
                  </a:lnTo>
                  <a:lnTo>
                    <a:pt x="217537" y="6602"/>
                  </a:lnTo>
                  <a:lnTo>
                    <a:pt x="231021" y="2835"/>
                  </a:lnTo>
                  <a:lnTo>
                    <a:pt x="244915" y="596"/>
                  </a:lnTo>
                  <a:lnTo>
                    <a:pt x="252178" y="0"/>
                  </a:lnTo>
                  <a:lnTo>
                    <a:pt x="264762" y="1594"/>
                  </a:lnTo>
                  <a:lnTo>
                    <a:pt x="281366" y="4994"/>
                  </a:lnTo>
                  <a:lnTo>
                    <a:pt x="286637" y="5471"/>
                  </a:lnTo>
                  <a:lnTo>
                    <a:pt x="294752" y="8259"/>
                  </a:lnTo>
                  <a:lnTo>
                    <a:pt x="301181" y="12321"/>
                  </a:lnTo>
                  <a:lnTo>
                    <a:pt x="306860" y="16948"/>
                  </a:lnTo>
                  <a:lnTo>
                    <a:pt x="312208" y="21827"/>
                  </a:lnTo>
                  <a:lnTo>
                    <a:pt x="314818" y="24313"/>
                  </a:lnTo>
                  <a:lnTo>
                    <a:pt x="316559" y="27664"/>
                  </a:lnTo>
                  <a:lnTo>
                    <a:pt x="317719" y="31591"/>
                  </a:lnTo>
                  <a:lnTo>
                    <a:pt x="318494" y="35903"/>
                  </a:lnTo>
                  <a:lnTo>
                    <a:pt x="319008" y="39624"/>
                  </a:lnTo>
                  <a:lnTo>
                    <a:pt x="319352" y="42951"/>
                  </a:lnTo>
                  <a:lnTo>
                    <a:pt x="319582" y="46016"/>
                  </a:lnTo>
                  <a:lnTo>
                    <a:pt x="320582" y="49753"/>
                  </a:lnTo>
                  <a:lnTo>
                    <a:pt x="322094" y="53937"/>
                  </a:lnTo>
                  <a:lnTo>
                    <a:pt x="323950" y="58420"/>
                  </a:lnTo>
                  <a:lnTo>
                    <a:pt x="325186" y="63102"/>
                  </a:lnTo>
                  <a:lnTo>
                    <a:pt x="326012" y="67916"/>
                  </a:lnTo>
                  <a:lnTo>
                    <a:pt x="326561" y="72820"/>
                  </a:lnTo>
                  <a:lnTo>
                    <a:pt x="326082" y="77782"/>
                  </a:lnTo>
                  <a:lnTo>
                    <a:pt x="324914" y="82783"/>
                  </a:lnTo>
                  <a:lnTo>
                    <a:pt x="323289" y="87811"/>
                  </a:lnTo>
                  <a:lnTo>
                    <a:pt x="323054" y="92856"/>
                  </a:lnTo>
                  <a:lnTo>
                    <a:pt x="323742" y="97912"/>
                  </a:lnTo>
                  <a:lnTo>
                    <a:pt x="325049" y="102977"/>
                  </a:lnTo>
                  <a:lnTo>
                    <a:pt x="325919" y="108047"/>
                  </a:lnTo>
                  <a:lnTo>
                    <a:pt x="326500" y="113120"/>
                  </a:lnTo>
                  <a:lnTo>
                    <a:pt x="326886" y="118195"/>
                  </a:lnTo>
                  <a:lnTo>
                    <a:pt x="327992" y="123272"/>
                  </a:lnTo>
                  <a:lnTo>
                    <a:pt x="329574" y="128350"/>
                  </a:lnTo>
                  <a:lnTo>
                    <a:pt x="331477" y="133429"/>
                  </a:lnTo>
                  <a:lnTo>
                    <a:pt x="334438" y="137661"/>
                  </a:lnTo>
                  <a:lnTo>
                    <a:pt x="338105" y="141329"/>
                  </a:lnTo>
                  <a:lnTo>
                    <a:pt x="342243" y="144621"/>
                  </a:lnTo>
                  <a:lnTo>
                    <a:pt x="346697" y="147663"/>
                  </a:lnTo>
                  <a:lnTo>
                    <a:pt x="351358" y="150537"/>
                  </a:lnTo>
                  <a:lnTo>
                    <a:pt x="356159" y="153300"/>
                  </a:lnTo>
                  <a:lnTo>
                    <a:pt x="361899" y="156835"/>
                  </a:lnTo>
                  <a:lnTo>
                    <a:pt x="375051" y="165279"/>
                  </a:lnTo>
                  <a:lnTo>
                    <a:pt x="391622" y="170160"/>
                  </a:lnTo>
                  <a:lnTo>
                    <a:pt x="400781" y="171462"/>
                  </a:lnTo>
                  <a:lnTo>
                    <a:pt x="411121" y="172330"/>
                  </a:lnTo>
                  <a:lnTo>
                    <a:pt x="422248" y="172909"/>
                  </a:lnTo>
                  <a:lnTo>
                    <a:pt x="433898" y="173295"/>
                  </a:lnTo>
                  <a:lnTo>
                    <a:pt x="445899" y="174398"/>
                  </a:lnTo>
                  <a:lnTo>
                    <a:pt x="458134" y="175981"/>
                  </a:lnTo>
                  <a:lnTo>
                    <a:pt x="470522" y="177882"/>
                  </a:lnTo>
                  <a:lnTo>
                    <a:pt x="483015" y="178304"/>
                  </a:lnTo>
                  <a:lnTo>
                    <a:pt x="495577" y="177738"/>
                  </a:lnTo>
                  <a:lnTo>
                    <a:pt x="508184" y="176514"/>
                  </a:lnTo>
                  <a:lnTo>
                    <a:pt x="519130" y="175698"/>
                  </a:lnTo>
                  <a:lnTo>
                    <a:pt x="528967" y="175154"/>
                  </a:lnTo>
                  <a:lnTo>
                    <a:pt x="546670" y="173703"/>
                  </a:lnTo>
                  <a:lnTo>
                    <a:pt x="570071" y="168973"/>
                  </a:lnTo>
                  <a:lnTo>
                    <a:pt x="587258" y="167194"/>
                  </a:lnTo>
                  <a:lnTo>
                    <a:pt x="601981" y="166446"/>
                  </a:lnTo>
                </a:path>
              </a:pathLst>
            </a:custGeom>
            <a:ln w="127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91"/>
            <p:cNvSpPr/>
            <p:nvPr/>
          </p:nvSpPr>
          <p:spPr>
            <a:xfrm>
              <a:off x="8473802" y="2327366"/>
              <a:ext cx="264899" cy="320041"/>
            </a:xfrm>
            <a:custGeom>
              <a:avLst/>
              <a:gdLst/>
              <a:ahLst/>
              <a:cxnLst/>
              <a:rect l="0" t="0" r="0" b="0"/>
              <a:pathLst>
                <a:path w="264899" h="320041">
                  <a:moveTo>
                    <a:pt x="197758" y="320040"/>
                  </a:moveTo>
                  <a:lnTo>
                    <a:pt x="201803" y="320040"/>
                  </a:lnTo>
                  <a:lnTo>
                    <a:pt x="203841" y="319193"/>
                  </a:lnTo>
                  <a:lnTo>
                    <a:pt x="210756" y="313956"/>
                  </a:lnTo>
                  <a:lnTo>
                    <a:pt x="215671" y="309434"/>
                  </a:lnTo>
                  <a:lnTo>
                    <a:pt x="220677" y="302344"/>
                  </a:lnTo>
                  <a:lnTo>
                    <a:pt x="225724" y="294395"/>
                  </a:lnTo>
                  <a:lnTo>
                    <a:pt x="230789" y="288040"/>
                  </a:lnTo>
                  <a:lnTo>
                    <a:pt x="238121" y="280135"/>
                  </a:lnTo>
                  <a:lnTo>
                    <a:pt x="245331" y="271825"/>
                  </a:lnTo>
                  <a:lnTo>
                    <a:pt x="248535" y="265308"/>
                  </a:lnTo>
                  <a:lnTo>
                    <a:pt x="252217" y="255075"/>
                  </a:lnTo>
                  <a:lnTo>
                    <a:pt x="254383" y="248790"/>
                  </a:lnTo>
                  <a:lnTo>
                    <a:pt x="256675" y="242907"/>
                  </a:lnTo>
                  <a:lnTo>
                    <a:pt x="259049" y="237291"/>
                  </a:lnTo>
                  <a:lnTo>
                    <a:pt x="263099" y="227383"/>
                  </a:lnTo>
                  <a:lnTo>
                    <a:pt x="264898" y="220156"/>
                  </a:lnTo>
                  <a:lnTo>
                    <a:pt x="264531" y="215351"/>
                  </a:lnTo>
                  <a:lnTo>
                    <a:pt x="263440" y="209607"/>
                  </a:lnTo>
                  <a:lnTo>
                    <a:pt x="261866" y="203238"/>
                  </a:lnTo>
                  <a:lnTo>
                    <a:pt x="260817" y="197299"/>
                  </a:lnTo>
                  <a:lnTo>
                    <a:pt x="260117" y="191646"/>
                  </a:lnTo>
                  <a:lnTo>
                    <a:pt x="259651" y="186184"/>
                  </a:lnTo>
                  <a:lnTo>
                    <a:pt x="258493" y="180002"/>
                  </a:lnTo>
                  <a:lnTo>
                    <a:pt x="256875" y="173342"/>
                  </a:lnTo>
                  <a:lnTo>
                    <a:pt x="254949" y="166361"/>
                  </a:lnTo>
                  <a:lnTo>
                    <a:pt x="252819" y="160014"/>
                  </a:lnTo>
                  <a:lnTo>
                    <a:pt x="250552" y="154089"/>
                  </a:lnTo>
                  <a:lnTo>
                    <a:pt x="248194" y="148446"/>
                  </a:lnTo>
                  <a:lnTo>
                    <a:pt x="243316" y="139918"/>
                  </a:lnTo>
                  <a:lnTo>
                    <a:pt x="237479" y="132459"/>
                  </a:lnTo>
                  <a:lnTo>
                    <a:pt x="229240" y="123500"/>
                  </a:lnTo>
                  <a:lnTo>
                    <a:pt x="224673" y="119586"/>
                  </a:lnTo>
                  <a:lnTo>
                    <a:pt x="219936" y="116131"/>
                  </a:lnTo>
                  <a:lnTo>
                    <a:pt x="215082" y="112981"/>
                  </a:lnTo>
                  <a:lnTo>
                    <a:pt x="207434" y="107222"/>
                  </a:lnTo>
                  <a:lnTo>
                    <a:pt x="204209" y="104502"/>
                  </a:lnTo>
                  <a:lnTo>
                    <a:pt x="199518" y="101841"/>
                  </a:lnTo>
                  <a:lnTo>
                    <a:pt x="193851" y="99221"/>
                  </a:lnTo>
                  <a:lnTo>
                    <a:pt x="187534" y="96627"/>
                  </a:lnTo>
                  <a:lnTo>
                    <a:pt x="181629" y="94898"/>
                  </a:lnTo>
                  <a:lnTo>
                    <a:pt x="175999" y="93745"/>
                  </a:lnTo>
                  <a:lnTo>
                    <a:pt x="170551" y="92977"/>
                  </a:lnTo>
                  <a:lnTo>
                    <a:pt x="165227" y="92464"/>
                  </a:lnTo>
                  <a:lnTo>
                    <a:pt x="159983" y="92123"/>
                  </a:lnTo>
                  <a:lnTo>
                    <a:pt x="154795" y="91895"/>
                  </a:lnTo>
                  <a:lnTo>
                    <a:pt x="142257" y="91642"/>
                  </a:lnTo>
                  <a:lnTo>
                    <a:pt x="135357" y="91575"/>
                  </a:lnTo>
                  <a:lnTo>
                    <a:pt x="129064" y="92376"/>
                  </a:lnTo>
                  <a:lnTo>
                    <a:pt x="123176" y="93758"/>
                  </a:lnTo>
                  <a:lnTo>
                    <a:pt x="117557" y="95525"/>
                  </a:lnTo>
                  <a:lnTo>
                    <a:pt x="112117" y="96703"/>
                  </a:lnTo>
                  <a:lnTo>
                    <a:pt x="106798" y="97489"/>
                  </a:lnTo>
                  <a:lnTo>
                    <a:pt x="101558" y="98013"/>
                  </a:lnTo>
                  <a:lnTo>
                    <a:pt x="95525" y="99208"/>
                  </a:lnTo>
                  <a:lnTo>
                    <a:pt x="88962" y="100852"/>
                  </a:lnTo>
                  <a:lnTo>
                    <a:pt x="82048" y="102795"/>
                  </a:lnTo>
                  <a:lnTo>
                    <a:pt x="75744" y="104937"/>
                  </a:lnTo>
                  <a:lnTo>
                    <a:pt x="69849" y="107211"/>
                  </a:lnTo>
                  <a:lnTo>
                    <a:pt x="64225" y="109574"/>
                  </a:lnTo>
                  <a:lnTo>
                    <a:pt x="58783" y="111149"/>
                  </a:lnTo>
                  <a:lnTo>
                    <a:pt x="53461" y="112199"/>
                  </a:lnTo>
                  <a:lnTo>
                    <a:pt x="48220" y="112900"/>
                  </a:lnTo>
                  <a:lnTo>
                    <a:pt x="40139" y="113677"/>
                  </a:lnTo>
                  <a:lnTo>
                    <a:pt x="32879" y="114023"/>
                  </a:lnTo>
                  <a:lnTo>
                    <a:pt x="16678" y="114245"/>
                  </a:lnTo>
                  <a:lnTo>
                    <a:pt x="13538" y="114263"/>
                  </a:lnTo>
                  <a:lnTo>
                    <a:pt x="11445" y="113429"/>
                  </a:lnTo>
                  <a:lnTo>
                    <a:pt x="10050" y="112026"/>
                  </a:lnTo>
                  <a:lnTo>
                    <a:pt x="7652" y="108209"/>
                  </a:lnTo>
                  <a:lnTo>
                    <a:pt x="3764" y="103690"/>
                  </a:lnTo>
                  <a:lnTo>
                    <a:pt x="2388" y="101300"/>
                  </a:lnTo>
                  <a:lnTo>
                    <a:pt x="861" y="96387"/>
                  </a:lnTo>
                  <a:lnTo>
                    <a:pt x="182" y="89123"/>
                  </a:lnTo>
                  <a:lnTo>
                    <a:pt x="0" y="84815"/>
                  </a:lnTo>
                  <a:lnTo>
                    <a:pt x="2057" y="75513"/>
                  </a:lnTo>
                  <a:lnTo>
                    <a:pt x="5793" y="66581"/>
                  </a:lnTo>
                  <a:lnTo>
                    <a:pt x="12657" y="55946"/>
                  </a:lnTo>
                  <a:lnTo>
                    <a:pt x="17560" y="47160"/>
                  </a:lnTo>
                  <a:lnTo>
                    <a:pt x="22562" y="39869"/>
                  </a:lnTo>
                  <a:lnTo>
                    <a:pt x="30137" y="31004"/>
                  </a:lnTo>
                  <a:lnTo>
                    <a:pt x="37744" y="23015"/>
                  </a:lnTo>
                  <a:lnTo>
                    <a:pt x="47900" y="12731"/>
                  </a:lnTo>
                  <a:lnTo>
                    <a:pt x="49592" y="10180"/>
                  </a:lnTo>
                  <a:lnTo>
                    <a:pt x="52309" y="2262"/>
                  </a:lnTo>
                  <a:lnTo>
                    <a:pt x="52978" y="0"/>
                  </a:lnTo>
                </a:path>
              </a:pathLst>
            </a:custGeom>
            <a:ln w="127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92"/>
            <p:cNvSpPr/>
            <p:nvPr/>
          </p:nvSpPr>
          <p:spPr>
            <a:xfrm>
              <a:off x="6530891" y="1626326"/>
              <a:ext cx="624086" cy="952501"/>
            </a:xfrm>
            <a:custGeom>
              <a:avLst/>
              <a:gdLst/>
              <a:ahLst/>
              <a:cxnLst/>
              <a:rect l="0" t="0" r="0" b="0"/>
              <a:pathLst>
                <a:path w="624086" h="952501">
                  <a:moveTo>
                    <a:pt x="128989" y="0"/>
                  </a:moveTo>
                  <a:lnTo>
                    <a:pt x="124944" y="0"/>
                  </a:lnTo>
                  <a:lnTo>
                    <a:pt x="122906" y="847"/>
                  </a:lnTo>
                  <a:lnTo>
                    <a:pt x="115992" y="5237"/>
                  </a:lnTo>
                  <a:lnTo>
                    <a:pt x="111076" y="6561"/>
                  </a:lnTo>
                  <a:lnTo>
                    <a:pt x="103813" y="11665"/>
                  </a:lnTo>
                  <a:lnTo>
                    <a:pt x="85352" y="28739"/>
                  </a:lnTo>
                  <a:lnTo>
                    <a:pt x="55288" y="58490"/>
                  </a:lnTo>
                  <a:lnTo>
                    <a:pt x="40077" y="81771"/>
                  </a:lnTo>
                  <a:lnTo>
                    <a:pt x="28890" y="106073"/>
                  </a:lnTo>
                  <a:lnTo>
                    <a:pt x="12289" y="142277"/>
                  </a:lnTo>
                  <a:lnTo>
                    <a:pt x="5720" y="158907"/>
                  </a:lnTo>
                  <a:lnTo>
                    <a:pt x="1307" y="186596"/>
                  </a:lnTo>
                  <a:lnTo>
                    <a:pt x="0" y="216248"/>
                  </a:lnTo>
                  <a:lnTo>
                    <a:pt x="3658" y="242438"/>
                  </a:lnTo>
                  <a:lnTo>
                    <a:pt x="14149" y="270330"/>
                  </a:lnTo>
                  <a:lnTo>
                    <a:pt x="27982" y="300043"/>
                  </a:lnTo>
                  <a:lnTo>
                    <a:pt x="46850" y="326250"/>
                  </a:lnTo>
                  <a:lnTo>
                    <a:pt x="63413" y="342273"/>
                  </a:lnTo>
                  <a:lnTo>
                    <a:pt x="82064" y="357861"/>
                  </a:lnTo>
                  <a:lnTo>
                    <a:pt x="101643" y="373256"/>
                  </a:lnTo>
                  <a:lnTo>
                    <a:pt x="112452" y="380917"/>
                  </a:lnTo>
                  <a:lnTo>
                    <a:pt x="123891" y="388565"/>
                  </a:lnTo>
                  <a:lnTo>
                    <a:pt x="135750" y="396203"/>
                  </a:lnTo>
                  <a:lnTo>
                    <a:pt x="147890" y="404682"/>
                  </a:lnTo>
                  <a:lnTo>
                    <a:pt x="160216" y="413721"/>
                  </a:lnTo>
                  <a:lnTo>
                    <a:pt x="172667" y="423134"/>
                  </a:lnTo>
                  <a:lnTo>
                    <a:pt x="186048" y="431103"/>
                  </a:lnTo>
                  <a:lnTo>
                    <a:pt x="200049" y="438108"/>
                  </a:lnTo>
                  <a:lnTo>
                    <a:pt x="214462" y="444472"/>
                  </a:lnTo>
                  <a:lnTo>
                    <a:pt x="244024" y="458317"/>
                  </a:lnTo>
                  <a:lnTo>
                    <a:pt x="259019" y="465564"/>
                  </a:lnTo>
                  <a:lnTo>
                    <a:pt x="274096" y="473783"/>
                  </a:lnTo>
                  <a:lnTo>
                    <a:pt x="289227" y="482649"/>
                  </a:lnTo>
                  <a:lnTo>
                    <a:pt x="345968" y="517166"/>
                  </a:lnTo>
                  <a:lnTo>
                    <a:pt x="360002" y="525117"/>
                  </a:lnTo>
                  <a:lnTo>
                    <a:pt x="403178" y="548444"/>
                  </a:lnTo>
                  <a:lnTo>
                    <a:pt x="430062" y="563793"/>
                  </a:lnTo>
                  <a:lnTo>
                    <a:pt x="443159" y="572288"/>
                  </a:lnTo>
                  <a:lnTo>
                    <a:pt x="456123" y="581339"/>
                  </a:lnTo>
                  <a:lnTo>
                    <a:pt x="468997" y="590759"/>
                  </a:lnTo>
                  <a:lnTo>
                    <a:pt x="480122" y="599579"/>
                  </a:lnTo>
                  <a:lnTo>
                    <a:pt x="499256" y="616153"/>
                  </a:lnTo>
                  <a:lnTo>
                    <a:pt x="518484" y="634243"/>
                  </a:lnTo>
                  <a:lnTo>
                    <a:pt x="558422" y="673452"/>
                  </a:lnTo>
                  <a:lnTo>
                    <a:pt x="574131" y="691319"/>
                  </a:lnTo>
                  <a:lnTo>
                    <a:pt x="587604" y="707726"/>
                  </a:lnTo>
                  <a:lnTo>
                    <a:pt x="602059" y="723485"/>
                  </a:lnTo>
                  <a:lnTo>
                    <a:pt x="612433" y="738955"/>
                  </a:lnTo>
                  <a:lnTo>
                    <a:pt x="616385" y="746637"/>
                  </a:lnTo>
                  <a:lnTo>
                    <a:pt x="620777" y="764203"/>
                  </a:lnTo>
                  <a:lnTo>
                    <a:pt x="623249" y="790875"/>
                  </a:lnTo>
                  <a:lnTo>
                    <a:pt x="623982" y="814864"/>
                  </a:lnTo>
                  <a:lnTo>
                    <a:pt x="624085" y="822643"/>
                  </a:lnTo>
                  <a:lnTo>
                    <a:pt x="622459" y="829522"/>
                  </a:lnTo>
                  <a:lnTo>
                    <a:pt x="612082" y="848140"/>
                  </a:lnTo>
                  <a:lnTo>
                    <a:pt x="603060" y="862091"/>
                  </a:lnTo>
                  <a:lnTo>
                    <a:pt x="591148" y="874500"/>
                  </a:lnTo>
                  <a:lnTo>
                    <a:pt x="576540" y="886507"/>
                  </a:lnTo>
                  <a:lnTo>
                    <a:pt x="558759" y="900310"/>
                  </a:lnTo>
                  <a:lnTo>
                    <a:pt x="541825" y="910395"/>
                  </a:lnTo>
                  <a:lnTo>
                    <a:pt x="524985" y="917700"/>
                  </a:lnTo>
                  <a:lnTo>
                    <a:pt x="506213" y="923769"/>
                  </a:lnTo>
                  <a:lnTo>
                    <a:pt x="486580" y="929288"/>
                  </a:lnTo>
                  <a:lnTo>
                    <a:pt x="446382" y="939730"/>
                  </a:lnTo>
                  <a:lnTo>
                    <a:pt x="435411" y="941447"/>
                  </a:lnTo>
                  <a:lnTo>
                    <a:pt x="423864" y="942591"/>
                  </a:lnTo>
                  <a:lnTo>
                    <a:pt x="411933" y="943354"/>
                  </a:lnTo>
                  <a:lnTo>
                    <a:pt x="394160" y="946459"/>
                  </a:lnTo>
                  <a:lnTo>
                    <a:pt x="376891" y="950710"/>
                  </a:lnTo>
                  <a:lnTo>
                    <a:pt x="365210" y="95250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93"/>
            <p:cNvSpPr/>
            <p:nvPr/>
          </p:nvSpPr>
          <p:spPr>
            <a:xfrm>
              <a:off x="6934200" y="2540737"/>
              <a:ext cx="1691641" cy="373166"/>
            </a:xfrm>
            <a:custGeom>
              <a:avLst/>
              <a:gdLst/>
              <a:ahLst/>
              <a:cxnLst/>
              <a:rect l="0" t="0" r="0" b="0"/>
              <a:pathLst>
                <a:path w="1691641" h="373166">
                  <a:moveTo>
                    <a:pt x="1691640" y="228589"/>
                  </a:moveTo>
                  <a:lnTo>
                    <a:pt x="1691640" y="272226"/>
                  </a:lnTo>
                  <a:lnTo>
                    <a:pt x="1690794" y="276307"/>
                  </a:lnTo>
                  <a:lnTo>
                    <a:pt x="1685557" y="286942"/>
                  </a:lnTo>
                  <a:lnTo>
                    <a:pt x="1681034" y="295728"/>
                  </a:lnTo>
                  <a:lnTo>
                    <a:pt x="1673944" y="305277"/>
                  </a:lnTo>
                  <a:lnTo>
                    <a:pt x="1665995" y="315166"/>
                  </a:lnTo>
                  <a:lnTo>
                    <a:pt x="1659640" y="325205"/>
                  </a:lnTo>
                  <a:lnTo>
                    <a:pt x="1651736" y="335311"/>
                  </a:lnTo>
                  <a:lnTo>
                    <a:pt x="1642578" y="344601"/>
                  </a:lnTo>
                  <a:lnTo>
                    <a:pt x="1632863" y="351552"/>
                  </a:lnTo>
                  <a:lnTo>
                    <a:pt x="1607593" y="362913"/>
                  </a:lnTo>
                  <a:lnTo>
                    <a:pt x="1596148" y="368157"/>
                  </a:lnTo>
                  <a:lnTo>
                    <a:pt x="1580900" y="371053"/>
                  </a:lnTo>
                  <a:lnTo>
                    <a:pt x="1531933" y="373165"/>
                  </a:lnTo>
                  <a:lnTo>
                    <a:pt x="1492714" y="372495"/>
                  </a:lnTo>
                  <a:lnTo>
                    <a:pt x="1440775" y="362759"/>
                  </a:lnTo>
                  <a:lnTo>
                    <a:pt x="1408089" y="351410"/>
                  </a:lnTo>
                  <a:lnTo>
                    <a:pt x="1372911" y="337323"/>
                  </a:lnTo>
                  <a:lnTo>
                    <a:pt x="1350452" y="327433"/>
                  </a:lnTo>
                  <a:lnTo>
                    <a:pt x="1328334" y="317393"/>
                  </a:lnTo>
                  <a:lnTo>
                    <a:pt x="1292082" y="302220"/>
                  </a:lnTo>
                  <a:lnTo>
                    <a:pt x="1229257" y="276845"/>
                  </a:lnTo>
                  <a:lnTo>
                    <a:pt x="1216592" y="270920"/>
                  </a:lnTo>
                  <a:lnTo>
                    <a:pt x="1203915" y="264429"/>
                  </a:lnTo>
                  <a:lnTo>
                    <a:pt x="1191230" y="257562"/>
                  </a:lnTo>
                  <a:lnTo>
                    <a:pt x="1177693" y="251291"/>
                  </a:lnTo>
                  <a:lnTo>
                    <a:pt x="1149106" y="239808"/>
                  </a:lnTo>
                  <a:lnTo>
                    <a:pt x="1136064" y="233528"/>
                  </a:lnTo>
                  <a:lnTo>
                    <a:pt x="1123983" y="226801"/>
                  </a:lnTo>
                  <a:lnTo>
                    <a:pt x="1112541" y="219777"/>
                  </a:lnTo>
                  <a:lnTo>
                    <a:pt x="1099834" y="213401"/>
                  </a:lnTo>
                  <a:lnTo>
                    <a:pt x="1072169" y="201801"/>
                  </a:lnTo>
                  <a:lnTo>
                    <a:pt x="1032078" y="185750"/>
                  </a:lnTo>
                  <a:lnTo>
                    <a:pt x="1019099" y="179710"/>
                  </a:lnTo>
                  <a:lnTo>
                    <a:pt x="1006213" y="173143"/>
                  </a:lnTo>
                  <a:lnTo>
                    <a:pt x="979759" y="159073"/>
                  </a:lnTo>
                  <a:lnTo>
                    <a:pt x="951068" y="144353"/>
                  </a:lnTo>
                  <a:lnTo>
                    <a:pt x="937152" y="137718"/>
                  </a:lnTo>
                  <a:lnTo>
                    <a:pt x="910401" y="125830"/>
                  </a:lnTo>
                  <a:lnTo>
                    <a:pt x="897341" y="119443"/>
                  </a:lnTo>
                  <a:lnTo>
                    <a:pt x="884400" y="112645"/>
                  </a:lnTo>
                  <a:lnTo>
                    <a:pt x="871541" y="105573"/>
                  </a:lnTo>
                  <a:lnTo>
                    <a:pt x="857887" y="99165"/>
                  </a:lnTo>
                  <a:lnTo>
                    <a:pt x="829170" y="87529"/>
                  </a:lnTo>
                  <a:lnTo>
                    <a:pt x="788487" y="71458"/>
                  </a:lnTo>
                  <a:lnTo>
                    <a:pt x="760226" y="61104"/>
                  </a:lnTo>
                  <a:lnTo>
                    <a:pt x="700690" y="40660"/>
                  </a:lnTo>
                  <a:lnTo>
                    <a:pt x="659261" y="29443"/>
                  </a:lnTo>
                  <a:lnTo>
                    <a:pt x="616130" y="20757"/>
                  </a:lnTo>
                  <a:lnTo>
                    <a:pt x="525684" y="5108"/>
                  </a:lnTo>
                  <a:lnTo>
                    <a:pt x="480031" y="1505"/>
                  </a:lnTo>
                  <a:lnTo>
                    <a:pt x="434332" y="438"/>
                  </a:lnTo>
                  <a:lnTo>
                    <a:pt x="281784" y="0"/>
                  </a:lnTo>
                  <a:lnTo>
                    <a:pt x="230811" y="4037"/>
                  </a:lnTo>
                  <a:lnTo>
                    <a:pt x="179491" y="10596"/>
                  </a:lnTo>
                  <a:lnTo>
                    <a:pt x="115983" y="15160"/>
                  </a:lnTo>
                  <a:lnTo>
                    <a:pt x="74911" y="21888"/>
                  </a:lnTo>
                  <a:lnTo>
                    <a:pt x="37624" y="32536"/>
                  </a:lnTo>
                  <a:lnTo>
                    <a:pt x="0" y="38089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94"/>
            <p:cNvSpPr/>
            <p:nvPr/>
          </p:nvSpPr>
          <p:spPr>
            <a:xfrm>
              <a:off x="1036320" y="5285086"/>
              <a:ext cx="250540" cy="212059"/>
            </a:xfrm>
            <a:custGeom>
              <a:avLst/>
              <a:gdLst/>
              <a:ahLst/>
              <a:cxnLst/>
              <a:rect l="0" t="0" r="0" b="0"/>
              <a:pathLst>
                <a:path w="250540" h="212059">
                  <a:moveTo>
                    <a:pt x="7620" y="29320"/>
                  </a:moveTo>
                  <a:lnTo>
                    <a:pt x="7620" y="22014"/>
                  </a:lnTo>
                  <a:lnTo>
                    <a:pt x="11666" y="21793"/>
                  </a:lnTo>
                  <a:lnTo>
                    <a:pt x="18167" y="19484"/>
                  </a:lnTo>
                  <a:lnTo>
                    <a:pt x="22271" y="17683"/>
                  </a:lnTo>
                  <a:lnTo>
                    <a:pt x="27548" y="16481"/>
                  </a:lnTo>
                  <a:lnTo>
                    <a:pt x="33605" y="15681"/>
                  </a:lnTo>
                  <a:lnTo>
                    <a:pt x="40183" y="15147"/>
                  </a:lnTo>
                  <a:lnTo>
                    <a:pt x="46262" y="13945"/>
                  </a:lnTo>
                  <a:lnTo>
                    <a:pt x="52008" y="12296"/>
                  </a:lnTo>
                  <a:lnTo>
                    <a:pt x="57532" y="10351"/>
                  </a:lnTo>
                  <a:lnTo>
                    <a:pt x="64602" y="9054"/>
                  </a:lnTo>
                  <a:lnTo>
                    <a:pt x="72701" y="8189"/>
                  </a:lnTo>
                  <a:lnTo>
                    <a:pt x="81488" y="7613"/>
                  </a:lnTo>
                  <a:lnTo>
                    <a:pt x="90732" y="6382"/>
                  </a:lnTo>
                  <a:lnTo>
                    <a:pt x="100281" y="4714"/>
                  </a:lnTo>
                  <a:lnTo>
                    <a:pt x="110034" y="2756"/>
                  </a:lnTo>
                  <a:lnTo>
                    <a:pt x="119076" y="1451"/>
                  </a:lnTo>
                  <a:lnTo>
                    <a:pt x="127644" y="580"/>
                  </a:lnTo>
                  <a:lnTo>
                    <a:pt x="135896" y="0"/>
                  </a:lnTo>
                  <a:lnTo>
                    <a:pt x="144784" y="460"/>
                  </a:lnTo>
                  <a:lnTo>
                    <a:pt x="154096" y="1614"/>
                  </a:lnTo>
                  <a:lnTo>
                    <a:pt x="163691" y="3229"/>
                  </a:lnTo>
                  <a:lnTo>
                    <a:pt x="172627" y="4306"/>
                  </a:lnTo>
                  <a:lnTo>
                    <a:pt x="181125" y="5024"/>
                  </a:lnTo>
                  <a:lnTo>
                    <a:pt x="195647" y="5822"/>
                  </a:lnTo>
                  <a:lnTo>
                    <a:pt x="204923" y="6176"/>
                  </a:lnTo>
                  <a:lnTo>
                    <a:pt x="228349" y="6458"/>
                  </a:lnTo>
                  <a:lnTo>
                    <a:pt x="224480" y="10504"/>
                  </a:lnTo>
                  <a:lnTo>
                    <a:pt x="221620" y="11696"/>
                  </a:lnTo>
                  <a:lnTo>
                    <a:pt x="213927" y="13020"/>
                  </a:lnTo>
                  <a:lnTo>
                    <a:pt x="209505" y="13374"/>
                  </a:lnTo>
                  <a:lnTo>
                    <a:pt x="204863" y="13609"/>
                  </a:lnTo>
                  <a:lnTo>
                    <a:pt x="200075" y="13766"/>
                  </a:lnTo>
                  <a:lnTo>
                    <a:pt x="174988" y="14018"/>
                  </a:lnTo>
                  <a:lnTo>
                    <a:pt x="163568" y="14053"/>
                  </a:lnTo>
                  <a:lnTo>
                    <a:pt x="158999" y="14908"/>
                  </a:lnTo>
                  <a:lnTo>
                    <a:pt x="151664" y="18117"/>
                  </a:lnTo>
                  <a:lnTo>
                    <a:pt x="145582" y="22365"/>
                  </a:lnTo>
                  <a:lnTo>
                    <a:pt x="138824" y="27946"/>
                  </a:lnTo>
                  <a:lnTo>
                    <a:pt x="138269" y="29250"/>
                  </a:lnTo>
                  <a:lnTo>
                    <a:pt x="137653" y="32958"/>
                  </a:lnTo>
                  <a:lnTo>
                    <a:pt x="139182" y="35978"/>
                  </a:lnTo>
                  <a:lnTo>
                    <a:pt x="141895" y="39686"/>
                  </a:lnTo>
                  <a:lnTo>
                    <a:pt x="145397" y="43851"/>
                  </a:lnTo>
                  <a:lnTo>
                    <a:pt x="148578" y="47474"/>
                  </a:lnTo>
                  <a:lnTo>
                    <a:pt x="154370" y="53757"/>
                  </a:lnTo>
                  <a:lnTo>
                    <a:pt x="158793" y="57465"/>
                  </a:lnTo>
                  <a:lnTo>
                    <a:pt x="164282" y="61630"/>
                  </a:lnTo>
                  <a:lnTo>
                    <a:pt x="170481" y="66099"/>
                  </a:lnTo>
                  <a:lnTo>
                    <a:pt x="176308" y="70773"/>
                  </a:lnTo>
                  <a:lnTo>
                    <a:pt x="181885" y="75582"/>
                  </a:lnTo>
                  <a:lnTo>
                    <a:pt x="187297" y="80481"/>
                  </a:lnTo>
                  <a:lnTo>
                    <a:pt x="193444" y="85440"/>
                  </a:lnTo>
                  <a:lnTo>
                    <a:pt x="200083" y="90440"/>
                  </a:lnTo>
                  <a:lnTo>
                    <a:pt x="207049" y="95467"/>
                  </a:lnTo>
                  <a:lnTo>
                    <a:pt x="213386" y="101358"/>
                  </a:lnTo>
                  <a:lnTo>
                    <a:pt x="219304" y="107825"/>
                  </a:lnTo>
                  <a:lnTo>
                    <a:pt x="224943" y="114676"/>
                  </a:lnTo>
                  <a:lnTo>
                    <a:pt x="230395" y="120938"/>
                  </a:lnTo>
                  <a:lnTo>
                    <a:pt x="235723" y="126805"/>
                  </a:lnTo>
                  <a:lnTo>
                    <a:pt x="240969" y="132410"/>
                  </a:lnTo>
                  <a:lnTo>
                    <a:pt x="244466" y="137840"/>
                  </a:lnTo>
                  <a:lnTo>
                    <a:pt x="246797" y="143153"/>
                  </a:lnTo>
                  <a:lnTo>
                    <a:pt x="248352" y="148389"/>
                  </a:lnTo>
                  <a:lnTo>
                    <a:pt x="249388" y="153572"/>
                  </a:lnTo>
                  <a:lnTo>
                    <a:pt x="250079" y="158721"/>
                  </a:lnTo>
                  <a:lnTo>
                    <a:pt x="250539" y="163847"/>
                  </a:lnTo>
                  <a:lnTo>
                    <a:pt x="250000" y="168111"/>
                  </a:lnTo>
                  <a:lnTo>
                    <a:pt x="248793" y="171801"/>
                  </a:lnTo>
                  <a:lnTo>
                    <a:pt x="247142" y="175107"/>
                  </a:lnTo>
                  <a:lnTo>
                    <a:pt x="244348" y="179005"/>
                  </a:lnTo>
                  <a:lnTo>
                    <a:pt x="240792" y="183296"/>
                  </a:lnTo>
                  <a:lnTo>
                    <a:pt x="236728" y="187851"/>
                  </a:lnTo>
                  <a:lnTo>
                    <a:pt x="231479" y="191734"/>
                  </a:lnTo>
                  <a:lnTo>
                    <a:pt x="225439" y="195169"/>
                  </a:lnTo>
                  <a:lnTo>
                    <a:pt x="218873" y="198306"/>
                  </a:lnTo>
                  <a:lnTo>
                    <a:pt x="211955" y="201244"/>
                  </a:lnTo>
                  <a:lnTo>
                    <a:pt x="204804" y="204049"/>
                  </a:lnTo>
                  <a:lnTo>
                    <a:pt x="197496" y="206766"/>
                  </a:lnTo>
                  <a:lnTo>
                    <a:pt x="189237" y="208578"/>
                  </a:lnTo>
                  <a:lnTo>
                    <a:pt x="180345" y="209785"/>
                  </a:lnTo>
                  <a:lnTo>
                    <a:pt x="171030" y="210590"/>
                  </a:lnTo>
                  <a:lnTo>
                    <a:pt x="162280" y="211126"/>
                  </a:lnTo>
                  <a:lnTo>
                    <a:pt x="145785" y="211723"/>
                  </a:lnTo>
                  <a:lnTo>
                    <a:pt x="118172" y="212058"/>
                  </a:lnTo>
                  <a:lnTo>
                    <a:pt x="108415" y="211259"/>
                  </a:lnTo>
                  <a:lnTo>
                    <a:pt x="98523" y="209880"/>
                  </a:lnTo>
                  <a:lnTo>
                    <a:pt x="88542" y="208112"/>
                  </a:lnTo>
                  <a:lnTo>
                    <a:pt x="80195" y="206089"/>
                  </a:lnTo>
                  <a:lnTo>
                    <a:pt x="72937" y="203892"/>
                  </a:lnTo>
                  <a:lnTo>
                    <a:pt x="66404" y="201581"/>
                  </a:lnTo>
                  <a:lnTo>
                    <a:pt x="59510" y="200041"/>
                  </a:lnTo>
                  <a:lnTo>
                    <a:pt x="52373" y="199014"/>
                  </a:lnTo>
                  <a:lnTo>
                    <a:pt x="45076" y="198330"/>
                  </a:lnTo>
                  <a:lnTo>
                    <a:pt x="38517" y="197026"/>
                  </a:lnTo>
                  <a:lnTo>
                    <a:pt x="32451" y="195310"/>
                  </a:lnTo>
                  <a:lnTo>
                    <a:pt x="26715" y="193321"/>
                  </a:lnTo>
                  <a:lnTo>
                    <a:pt x="22043" y="191147"/>
                  </a:lnTo>
                  <a:lnTo>
                    <a:pt x="14595" y="186474"/>
                  </a:lnTo>
                  <a:lnTo>
                    <a:pt x="8462" y="181575"/>
                  </a:lnTo>
                  <a:lnTo>
                    <a:pt x="0" y="17410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95"/>
            <p:cNvSpPr/>
            <p:nvPr/>
          </p:nvSpPr>
          <p:spPr>
            <a:xfrm>
              <a:off x="1303020" y="5360126"/>
              <a:ext cx="281941" cy="175261"/>
            </a:xfrm>
            <a:custGeom>
              <a:avLst/>
              <a:gdLst/>
              <a:ahLst/>
              <a:cxnLst/>
              <a:rect l="0" t="0" r="0" b="0"/>
              <a:pathLst>
                <a:path w="281941" h="175261">
                  <a:moveTo>
                    <a:pt x="281940" y="0"/>
                  </a:moveTo>
                  <a:lnTo>
                    <a:pt x="277895" y="0"/>
                  </a:lnTo>
                  <a:lnTo>
                    <a:pt x="276703" y="846"/>
                  </a:lnTo>
                  <a:lnTo>
                    <a:pt x="275909" y="2258"/>
                  </a:lnTo>
                  <a:lnTo>
                    <a:pt x="275379" y="4045"/>
                  </a:lnTo>
                  <a:lnTo>
                    <a:pt x="273333" y="6083"/>
                  </a:lnTo>
                  <a:lnTo>
                    <a:pt x="266544" y="10606"/>
                  </a:lnTo>
                  <a:lnTo>
                    <a:pt x="263209" y="13844"/>
                  </a:lnTo>
                  <a:lnTo>
                    <a:pt x="260140" y="17696"/>
                  </a:lnTo>
                  <a:lnTo>
                    <a:pt x="257246" y="21957"/>
                  </a:lnTo>
                  <a:lnTo>
                    <a:pt x="252778" y="25645"/>
                  </a:lnTo>
                  <a:lnTo>
                    <a:pt x="247259" y="28950"/>
                  </a:lnTo>
                  <a:lnTo>
                    <a:pt x="241039" y="32000"/>
                  </a:lnTo>
                  <a:lnTo>
                    <a:pt x="235199" y="35726"/>
                  </a:lnTo>
                  <a:lnTo>
                    <a:pt x="229613" y="39904"/>
                  </a:lnTo>
                  <a:lnTo>
                    <a:pt x="224196" y="44383"/>
                  </a:lnTo>
                  <a:lnTo>
                    <a:pt x="218044" y="49062"/>
                  </a:lnTo>
                  <a:lnTo>
                    <a:pt x="204435" y="58776"/>
                  </a:lnTo>
                  <a:lnTo>
                    <a:pt x="197250" y="64584"/>
                  </a:lnTo>
                  <a:lnTo>
                    <a:pt x="189920" y="70996"/>
                  </a:lnTo>
                  <a:lnTo>
                    <a:pt x="182493" y="77811"/>
                  </a:lnTo>
                  <a:lnTo>
                    <a:pt x="174156" y="84047"/>
                  </a:lnTo>
                  <a:lnTo>
                    <a:pt x="165211" y="89898"/>
                  </a:lnTo>
                  <a:lnTo>
                    <a:pt x="155860" y="95492"/>
                  </a:lnTo>
                  <a:lnTo>
                    <a:pt x="146240" y="101762"/>
                  </a:lnTo>
                  <a:lnTo>
                    <a:pt x="136440" y="108481"/>
                  </a:lnTo>
                  <a:lnTo>
                    <a:pt x="126520" y="115500"/>
                  </a:lnTo>
                  <a:lnTo>
                    <a:pt x="116520" y="121873"/>
                  </a:lnTo>
                  <a:lnTo>
                    <a:pt x="106467" y="127816"/>
                  </a:lnTo>
                  <a:lnTo>
                    <a:pt x="96378" y="133470"/>
                  </a:lnTo>
                  <a:lnTo>
                    <a:pt x="87112" y="138934"/>
                  </a:lnTo>
                  <a:lnTo>
                    <a:pt x="70043" y="149519"/>
                  </a:lnTo>
                  <a:lnTo>
                    <a:pt x="61936" y="153867"/>
                  </a:lnTo>
                  <a:lnTo>
                    <a:pt x="53990" y="157610"/>
                  </a:lnTo>
                  <a:lnTo>
                    <a:pt x="46153" y="160954"/>
                  </a:lnTo>
                  <a:lnTo>
                    <a:pt x="38389" y="164029"/>
                  </a:lnTo>
                  <a:lnTo>
                    <a:pt x="22988" y="169704"/>
                  </a:lnTo>
                  <a:lnTo>
                    <a:pt x="17019" y="171556"/>
                  </a:lnTo>
                  <a:lnTo>
                    <a:pt x="12193" y="172791"/>
                  </a:lnTo>
                  <a:lnTo>
                    <a:pt x="0" y="17526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96"/>
            <p:cNvSpPr/>
            <p:nvPr/>
          </p:nvSpPr>
          <p:spPr>
            <a:xfrm>
              <a:off x="1447800" y="5398226"/>
              <a:ext cx="121921" cy="121921"/>
            </a:xfrm>
            <a:custGeom>
              <a:avLst/>
              <a:gdLst/>
              <a:ahLst/>
              <a:cxnLst/>
              <a:rect l="0" t="0" r="0" b="0"/>
              <a:pathLst>
                <a:path w="121921" h="121921">
                  <a:moveTo>
                    <a:pt x="0" y="0"/>
                  </a:moveTo>
                  <a:lnTo>
                    <a:pt x="0" y="6561"/>
                  </a:lnTo>
                  <a:lnTo>
                    <a:pt x="2258" y="9407"/>
                  </a:lnTo>
                  <a:lnTo>
                    <a:pt x="4045" y="11351"/>
                  </a:lnTo>
                  <a:lnTo>
                    <a:pt x="8289" y="15770"/>
                  </a:lnTo>
                  <a:lnTo>
                    <a:pt x="10606" y="18133"/>
                  </a:lnTo>
                  <a:lnTo>
                    <a:pt x="12997" y="21402"/>
                  </a:lnTo>
                  <a:lnTo>
                    <a:pt x="15438" y="25274"/>
                  </a:lnTo>
                  <a:lnTo>
                    <a:pt x="17912" y="29550"/>
                  </a:lnTo>
                  <a:lnTo>
                    <a:pt x="22919" y="38816"/>
                  </a:lnTo>
                  <a:lnTo>
                    <a:pt x="33032" y="58561"/>
                  </a:lnTo>
                  <a:lnTo>
                    <a:pt x="37261" y="63594"/>
                  </a:lnTo>
                  <a:lnTo>
                    <a:pt x="42621" y="68643"/>
                  </a:lnTo>
                  <a:lnTo>
                    <a:pt x="48734" y="73702"/>
                  </a:lnTo>
                  <a:lnTo>
                    <a:pt x="55349" y="77921"/>
                  </a:lnTo>
                  <a:lnTo>
                    <a:pt x="62300" y="81581"/>
                  </a:lnTo>
                  <a:lnTo>
                    <a:pt x="69473" y="84867"/>
                  </a:lnTo>
                  <a:lnTo>
                    <a:pt x="76795" y="89598"/>
                  </a:lnTo>
                  <a:lnTo>
                    <a:pt x="84217" y="95292"/>
                  </a:lnTo>
                  <a:lnTo>
                    <a:pt x="91705" y="101628"/>
                  </a:lnTo>
                  <a:lnTo>
                    <a:pt x="98390" y="106698"/>
                  </a:lnTo>
                  <a:lnTo>
                    <a:pt x="104540" y="110926"/>
                  </a:lnTo>
                  <a:lnTo>
                    <a:pt x="121920" y="12192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97"/>
            <p:cNvSpPr/>
            <p:nvPr/>
          </p:nvSpPr>
          <p:spPr>
            <a:xfrm>
              <a:off x="1645920" y="5482046"/>
              <a:ext cx="114301" cy="15241"/>
            </a:xfrm>
            <a:custGeom>
              <a:avLst/>
              <a:gdLst/>
              <a:ahLst/>
              <a:cxnLst/>
              <a:rect l="0" t="0" r="0" b="0"/>
              <a:pathLst>
                <a:path w="114301" h="15241">
                  <a:moveTo>
                    <a:pt x="0" y="15240"/>
                  </a:moveTo>
                  <a:lnTo>
                    <a:pt x="4045" y="11195"/>
                  </a:lnTo>
                  <a:lnTo>
                    <a:pt x="6084" y="10003"/>
                  </a:lnTo>
                  <a:lnTo>
                    <a:pt x="8289" y="9208"/>
                  </a:lnTo>
                  <a:lnTo>
                    <a:pt x="10606" y="8679"/>
                  </a:lnTo>
                  <a:lnTo>
                    <a:pt x="12997" y="8326"/>
                  </a:lnTo>
                  <a:lnTo>
                    <a:pt x="15438" y="8090"/>
                  </a:lnTo>
                  <a:lnTo>
                    <a:pt x="17912" y="7934"/>
                  </a:lnTo>
                  <a:lnTo>
                    <a:pt x="27434" y="7759"/>
                  </a:lnTo>
                  <a:lnTo>
                    <a:pt x="33530" y="7713"/>
                  </a:lnTo>
                  <a:lnTo>
                    <a:pt x="40133" y="6835"/>
                  </a:lnTo>
                  <a:lnTo>
                    <a:pt x="47075" y="5403"/>
                  </a:lnTo>
                  <a:lnTo>
                    <a:pt x="54244" y="3602"/>
                  </a:lnTo>
                  <a:lnTo>
                    <a:pt x="61563" y="2401"/>
                  </a:lnTo>
                  <a:lnTo>
                    <a:pt x="68982" y="1601"/>
                  </a:lnTo>
                  <a:lnTo>
                    <a:pt x="76468" y="1067"/>
                  </a:lnTo>
                  <a:lnTo>
                    <a:pt x="83152" y="711"/>
                  </a:lnTo>
                  <a:lnTo>
                    <a:pt x="95094" y="316"/>
                  </a:lnTo>
                  <a:lnTo>
                    <a:pt x="11430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98"/>
            <p:cNvSpPr/>
            <p:nvPr/>
          </p:nvSpPr>
          <p:spPr>
            <a:xfrm>
              <a:off x="1813560" y="5367749"/>
              <a:ext cx="220981" cy="188992"/>
            </a:xfrm>
            <a:custGeom>
              <a:avLst/>
              <a:gdLst/>
              <a:ahLst/>
              <a:cxnLst/>
              <a:rect l="0" t="0" r="0" b="0"/>
              <a:pathLst>
                <a:path w="220981" h="188992">
                  <a:moveTo>
                    <a:pt x="0" y="22857"/>
                  </a:moveTo>
                  <a:lnTo>
                    <a:pt x="0" y="18812"/>
                  </a:lnTo>
                  <a:lnTo>
                    <a:pt x="847" y="17620"/>
                  </a:lnTo>
                  <a:lnTo>
                    <a:pt x="2258" y="16825"/>
                  </a:lnTo>
                  <a:lnTo>
                    <a:pt x="4045" y="16296"/>
                  </a:lnTo>
                  <a:lnTo>
                    <a:pt x="10547" y="15707"/>
                  </a:lnTo>
                  <a:lnTo>
                    <a:pt x="14651" y="15550"/>
                  </a:lnTo>
                  <a:lnTo>
                    <a:pt x="19928" y="14599"/>
                  </a:lnTo>
                  <a:lnTo>
                    <a:pt x="25985" y="13118"/>
                  </a:lnTo>
                  <a:lnTo>
                    <a:pt x="32564" y="11284"/>
                  </a:lnTo>
                  <a:lnTo>
                    <a:pt x="46646" y="6989"/>
                  </a:lnTo>
                  <a:lnTo>
                    <a:pt x="53957" y="4658"/>
                  </a:lnTo>
                  <a:lnTo>
                    <a:pt x="62218" y="3105"/>
                  </a:lnTo>
                  <a:lnTo>
                    <a:pt x="71112" y="2069"/>
                  </a:lnTo>
                  <a:lnTo>
                    <a:pt x="80428" y="1378"/>
                  </a:lnTo>
                  <a:lnTo>
                    <a:pt x="89179" y="917"/>
                  </a:lnTo>
                  <a:lnTo>
                    <a:pt x="105675" y="406"/>
                  </a:lnTo>
                  <a:lnTo>
                    <a:pt x="166028" y="21"/>
                  </a:lnTo>
                  <a:lnTo>
                    <a:pt x="190988" y="0"/>
                  </a:lnTo>
                  <a:lnTo>
                    <a:pt x="194213" y="845"/>
                  </a:lnTo>
                  <a:lnTo>
                    <a:pt x="200052" y="4043"/>
                  </a:lnTo>
                  <a:lnTo>
                    <a:pt x="204055" y="6558"/>
                  </a:lnTo>
                  <a:lnTo>
                    <a:pt x="204617" y="7758"/>
                  </a:lnTo>
                  <a:lnTo>
                    <a:pt x="205241" y="11348"/>
                  </a:lnTo>
                  <a:lnTo>
                    <a:pt x="204561" y="12644"/>
                  </a:lnTo>
                  <a:lnTo>
                    <a:pt x="203261" y="13509"/>
                  </a:lnTo>
                  <a:lnTo>
                    <a:pt x="201547" y="14085"/>
                  </a:lnTo>
                  <a:lnTo>
                    <a:pt x="195128" y="19240"/>
                  </a:lnTo>
                  <a:lnTo>
                    <a:pt x="191045" y="22986"/>
                  </a:lnTo>
                  <a:lnTo>
                    <a:pt x="186630" y="26330"/>
                  </a:lnTo>
                  <a:lnTo>
                    <a:pt x="181994" y="29405"/>
                  </a:lnTo>
                  <a:lnTo>
                    <a:pt x="177209" y="32302"/>
                  </a:lnTo>
                  <a:lnTo>
                    <a:pt x="170633" y="35927"/>
                  </a:lnTo>
                  <a:lnTo>
                    <a:pt x="154295" y="44470"/>
                  </a:lnTo>
                  <a:lnTo>
                    <a:pt x="146043" y="49119"/>
                  </a:lnTo>
                  <a:lnTo>
                    <a:pt x="138002" y="53912"/>
                  </a:lnTo>
                  <a:lnTo>
                    <a:pt x="122294" y="63752"/>
                  </a:lnTo>
                  <a:lnTo>
                    <a:pt x="68602" y="99072"/>
                  </a:lnTo>
                  <a:lnTo>
                    <a:pt x="60975" y="104146"/>
                  </a:lnTo>
                  <a:lnTo>
                    <a:pt x="55043" y="109224"/>
                  </a:lnTo>
                  <a:lnTo>
                    <a:pt x="50242" y="114301"/>
                  </a:lnTo>
                  <a:lnTo>
                    <a:pt x="46195" y="119380"/>
                  </a:lnTo>
                  <a:lnTo>
                    <a:pt x="43496" y="124459"/>
                  </a:lnTo>
                  <a:lnTo>
                    <a:pt x="41698" y="129538"/>
                  </a:lnTo>
                  <a:lnTo>
                    <a:pt x="40499" y="134617"/>
                  </a:lnTo>
                  <a:lnTo>
                    <a:pt x="38853" y="138851"/>
                  </a:lnTo>
                  <a:lnTo>
                    <a:pt x="36908" y="142519"/>
                  </a:lnTo>
                  <a:lnTo>
                    <a:pt x="34765" y="145812"/>
                  </a:lnTo>
                  <a:lnTo>
                    <a:pt x="34184" y="148854"/>
                  </a:lnTo>
                  <a:lnTo>
                    <a:pt x="34642" y="151728"/>
                  </a:lnTo>
                  <a:lnTo>
                    <a:pt x="37410" y="157179"/>
                  </a:lnTo>
                  <a:lnTo>
                    <a:pt x="41462" y="162425"/>
                  </a:lnTo>
                  <a:lnTo>
                    <a:pt x="46086" y="167578"/>
                  </a:lnTo>
                  <a:lnTo>
                    <a:pt x="48504" y="170138"/>
                  </a:lnTo>
                  <a:lnTo>
                    <a:pt x="51809" y="172691"/>
                  </a:lnTo>
                  <a:lnTo>
                    <a:pt x="55706" y="175240"/>
                  </a:lnTo>
                  <a:lnTo>
                    <a:pt x="59998" y="177785"/>
                  </a:lnTo>
                  <a:lnTo>
                    <a:pt x="65398" y="180329"/>
                  </a:lnTo>
                  <a:lnTo>
                    <a:pt x="71539" y="182872"/>
                  </a:lnTo>
                  <a:lnTo>
                    <a:pt x="78173" y="185413"/>
                  </a:lnTo>
                  <a:lnTo>
                    <a:pt x="85135" y="187107"/>
                  </a:lnTo>
                  <a:lnTo>
                    <a:pt x="92317" y="188237"/>
                  </a:lnTo>
                  <a:lnTo>
                    <a:pt x="99645" y="188991"/>
                  </a:lnTo>
                  <a:lnTo>
                    <a:pt x="107070" y="188646"/>
                  </a:lnTo>
                  <a:lnTo>
                    <a:pt x="114560" y="187569"/>
                  </a:lnTo>
                  <a:lnTo>
                    <a:pt x="122093" y="186005"/>
                  </a:lnTo>
                  <a:lnTo>
                    <a:pt x="130502" y="184962"/>
                  </a:lnTo>
                  <a:lnTo>
                    <a:pt x="139495" y="184267"/>
                  </a:lnTo>
                  <a:lnTo>
                    <a:pt x="148877" y="183804"/>
                  </a:lnTo>
                  <a:lnTo>
                    <a:pt x="156825" y="182648"/>
                  </a:lnTo>
                  <a:lnTo>
                    <a:pt x="163816" y="181031"/>
                  </a:lnTo>
                  <a:lnTo>
                    <a:pt x="176947" y="176977"/>
                  </a:lnTo>
                  <a:lnTo>
                    <a:pt x="191250" y="172352"/>
                  </a:lnTo>
                  <a:lnTo>
                    <a:pt x="196927" y="170780"/>
                  </a:lnTo>
                  <a:lnTo>
                    <a:pt x="201558" y="169732"/>
                  </a:lnTo>
                  <a:lnTo>
                    <a:pt x="205492" y="169034"/>
                  </a:lnTo>
                  <a:lnTo>
                    <a:pt x="212121" y="168257"/>
                  </a:lnTo>
                  <a:lnTo>
                    <a:pt x="220980" y="167637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99"/>
            <p:cNvSpPr/>
            <p:nvPr/>
          </p:nvSpPr>
          <p:spPr>
            <a:xfrm>
              <a:off x="2209800" y="5436326"/>
              <a:ext cx="99061" cy="1"/>
            </a:xfrm>
            <a:custGeom>
              <a:avLst/>
              <a:gdLst/>
              <a:ahLst/>
              <a:cxnLst/>
              <a:rect l="0" t="0" r="0" b="0"/>
              <a:pathLst>
                <a:path w="99061" h="1">
                  <a:moveTo>
                    <a:pt x="0" y="0"/>
                  </a:moveTo>
                  <a:lnTo>
                    <a:pt x="9906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100"/>
            <p:cNvSpPr/>
            <p:nvPr/>
          </p:nvSpPr>
          <p:spPr>
            <a:xfrm>
              <a:off x="2179320" y="5527766"/>
              <a:ext cx="152401" cy="7594"/>
            </a:xfrm>
            <a:custGeom>
              <a:avLst/>
              <a:gdLst/>
              <a:ahLst/>
              <a:cxnLst/>
              <a:rect l="0" t="0" r="0" b="0"/>
              <a:pathLst>
                <a:path w="152401" h="7594">
                  <a:moveTo>
                    <a:pt x="0" y="0"/>
                  </a:moveTo>
                  <a:lnTo>
                    <a:pt x="4046" y="0"/>
                  </a:lnTo>
                  <a:lnTo>
                    <a:pt x="6084" y="846"/>
                  </a:lnTo>
                  <a:lnTo>
                    <a:pt x="8289" y="2257"/>
                  </a:lnTo>
                  <a:lnTo>
                    <a:pt x="10606" y="4045"/>
                  </a:lnTo>
                  <a:lnTo>
                    <a:pt x="14691" y="5237"/>
                  </a:lnTo>
                  <a:lnTo>
                    <a:pt x="19954" y="6031"/>
                  </a:lnTo>
                  <a:lnTo>
                    <a:pt x="26003" y="6561"/>
                  </a:lnTo>
                  <a:lnTo>
                    <a:pt x="31729" y="6914"/>
                  </a:lnTo>
                  <a:lnTo>
                    <a:pt x="42606" y="7305"/>
                  </a:lnTo>
                  <a:lnTo>
                    <a:pt x="94822" y="7593"/>
                  </a:lnTo>
                  <a:lnTo>
                    <a:pt x="104701" y="6755"/>
                  </a:lnTo>
                  <a:lnTo>
                    <a:pt x="114674" y="5350"/>
                  </a:lnTo>
                  <a:lnTo>
                    <a:pt x="124710" y="3566"/>
                  </a:lnTo>
                  <a:lnTo>
                    <a:pt x="132246" y="2377"/>
                  </a:lnTo>
                  <a:lnTo>
                    <a:pt x="138118" y="1585"/>
                  </a:lnTo>
                  <a:lnTo>
                    <a:pt x="15240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101"/>
            <p:cNvSpPr/>
            <p:nvPr/>
          </p:nvSpPr>
          <p:spPr>
            <a:xfrm>
              <a:off x="2400607" y="5315597"/>
              <a:ext cx="213054" cy="310741"/>
            </a:xfrm>
            <a:custGeom>
              <a:avLst/>
              <a:gdLst/>
              <a:ahLst/>
              <a:cxnLst/>
              <a:rect l="0" t="0" r="0" b="0"/>
              <a:pathLst>
                <a:path w="213054" h="310741">
                  <a:moveTo>
                    <a:pt x="213053" y="44529"/>
                  </a:moveTo>
                  <a:lnTo>
                    <a:pt x="213053" y="19090"/>
                  </a:lnTo>
                  <a:lnTo>
                    <a:pt x="212206" y="16563"/>
                  </a:lnTo>
                  <a:lnTo>
                    <a:pt x="209008" y="11497"/>
                  </a:lnTo>
                  <a:lnTo>
                    <a:pt x="206123" y="9808"/>
                  </a:lnTo>
                  <a:lnTo>
                    <a:pt x="202506" y="8682"/>
                  </a:lnTo>
                  <a:lnTo>
                    <a:pt x="198402" y="7931"/>
                  </a:lnTo>
                  <a:lnTo>
                    <a:pt x="193972" y="6583"/>
                  </a:lnTo>
                  <a:lnTo>
                    <a:pt x="189326" y="4838"/>
                  </a:lnTo>
                  <a:lnTo>
                    <a:pt x="184535" y="2829"/>
                  </a:lnTo>
                  <a:lnTo>
                    <a:pt x="178801" y="1489"/>
                  </a:lnTo>
                  <a:lnTo>
                    <a:pt x="172438" y="595"/>
                  </a:lnTo>
                  <a:lnTo>
                    <a:pt x="165657" y="0"/>
                  </a:lnTo>
                  <a:lnTo>
                    <a:pt x="157749" y="450"/>
                  </a:lnTo>
                  <a:lnTo>
                    <a:pt x="149090" y="1596"/>
                  </a:lnTo>
                  <a:lnTo>
                    <a:pt x="139931" y="3207"/>
                  </a:lnTo>
                  <a:lnTo>
                    <a:pt x="130438" y="5127"/>
                  </a:lnTo>
                  <a:lnTo>
                    <a:pt x="110860" y="9519"/>
                  </a:lnTo>
                  <a:lnTo>
                    <a:pt x="100897" y="12722"/>
                  </a:lnTo>
                  <a:lnTo>
                    <a:pt x="90870" y="16551"/>
                  </a:lnTo>
                  <a:lnTo>
                    <a:pt x="80797" y="20797"/>
                  </a:lnTo>
                  <a:lnTo>
                    <a:pt x="71542" y="25321"/>
                  </a:lnTo>
                  <a:lnTo>
                    <a:pt x="62833" y="30030"/>
                  </a:lnTo>
                  <a:lnTo>
                    <a:pt x="54486" y="34863"/>
                  </a:lnTo>
                  <a:lnTo>
                    <a:pt x="38439" y="44748"/>
                  </a:lnTo>
                  <a:lnTo>
                    <a:pt x="30604" y="49755"/>
                  </a:lnTo>
                  <a:lnTo>
                    <a:pt x="23687" y="53940"/>
                  </a:lnTo>
                  <a:lnTo>
                    <a:pt x="17382" y="57576"/>
                  </a:lnTo>
                  <a:lnTo>
                    <a:pt x="11486" y="60847"/>
                  </a:lnTo>
                  <a:lnTo>
                    <a:pt x="7555" y="64721"/>
                  </a:lnTo>
                  <a:lnTo>
                    <a:pt x="4935" y="68997"/>
                  </a:lnTo>
                  <a:lnTo>
                    <a:pt x="2023" y="77417"/>
                  </a:lnTo>
                  <a:lnTo>
                    <a:pt x="383" y="86917"/>
                  </a:lnTo>
                  <a:lnTo>
                    <a:pt x="0" y="92437"/>
                  </a:lnTo>
                  <a:lnTo>
                    <a:pt x="744" y="95094"/>
                  </a:lnTo>
                  <a:lnTo>
                    <a:pt x="3829" y="100305"/>
                  </a:lnTo>
                  <a:lnTo>
                    <a:pt x="10281" y="105442"/>
                  </a:lnTo>
                  <a:lnTo>
                    <a:pt x="14371" y="107998"/>
                  </a:lnTo>
                  <a:lnTo>
                    <a:pt x="18792" y="109702"/>
                  </a:lnTo>
                  <a:lnTo>
                    <a:pt x="23432" y="110837"/>
                  </a:lnTo>
                  <a:lnTo>
                    <a:pt x="28220" y="111595"/>
                  </a:lnTo>
                  <a:lnTo>
                    <a:pt x="33104" y="112099"/>
                  </a:lnTo>
                  <a:lnTo>
                    <a:pt x="38054" y="112436"/>
                  </a:lnTo>
                  <a:lnTo>
                    <a:pt x="43047" y="112660"/>
                  </a:lnTo>
                  <a:lnTo>
                    <a:pt x="48069" y="111963"/>
                  </a:lnTo>
                  <a:lnTo>
                    <a:pt x="53110" y="110651"/>
                  </a:lnTo>
                  <a:lnTo>
                    <a:pt x="58165" y="108930"/>
                  </a:lnTo>
                  <a:lnTo>
                    <a:pt x="64074" y="106090"/>
                  </a:lnTo>
                  <a:lnTo>
                    <a:pt x="70554" y="102503"/>
                  </a:lnTo>
                  <a:lnTo>
                    <a:pt x="77414" y="98418"/>
                  </a:lnTo>
                  <a:lnTo>
                    <a:pt x="84527" y="94849"/>
                  </a:lnTo>
                  <a:lnTo>
                    <a:pt x="91809" y="91622"/>
                  </a:lnTo>
                  <a:lnTo>
                    <a:pt x="99204" y="88624"/>
                  </a:lnTo>
                  <a:lnTo>
                    <a:pt x="104980" y="85779"/>
                  </a:lnTo>
                  <a:lnTo>
                    <a:pt x="109678" y="83036"/>
                  </a:lnTo>
                  <a:lnTo>
                    <a:pt x="113657" y="80360"/>
                  </a:lnTo>
                  <a:lnTo>
                    <a:pt x="118002" y="77730"/>
                  </a:lnTo>
                  <a:lnTo>
                    <a:pt x="122592" y="75130"/>
                  </a:lnTo>
                  <a:lnTo>
                    <a:pt x="127346" y="72549"/>
                  </a:lnTo>
                  <a:lnTo>
                    <a:pt x="130515" y="69983"/>
                  </a:lnTo>
                  <a:lnTo>
                    <a:pt x="132628" y="67425"/>
                  </a:lnTo>
                  <a:lnTo>
                    <a:pt x="134036" y="64873"/>
                  </a:lnTo>
                  <a:lnTo>
                    <a:pt x="135822" y="63172"/>
                  </a:lnTo>
                  <a:lnTo>
                    <a:pt x="137859" y="62037"/>
                  </a:lnTo>
                  <a:lnTo>
                    <a:pt x="144358" y="59808"/>
                  </a:lnTo>
                  <a:lnTo>
                    <a:pt x="140394" y="67871"/>
                  </a:lnTo>
                  <a:lnTo>
                    <a:pt x="133857" y="76939"/>
                  </a:lnTo>
                  <a:lnTo>
                    <a:pt x="129031" y="84616"/>
                  </a:lnTo>
                  <a:lnTo>
                    <a:pt x="126558" y="89034"/>
                  </a:lnTo>
                  <a:lnTo>
                    <a:pt x="123216" y="94519"/>
                  </a:lnTo>
                  <a:lnTo>
                    <a:pt x="114988" y="107386"/>
                  </a:lnTo>
                  <a:lnTo>
                    <a:pt x="111270" y="114374"/>
                  </a:lnTo>
                  <a:lnTo>
                    <a:pt x="107944" y="121572"/>
                  </a:lnTo>
                  <a:lnTo>
                    <a:pt x="104880" y="128911"/>
                  </a:lnTo>
                  <a:lnTo>
                    <a:pt x="101991" y="136343"/>
                  </a:lnTo>
                  <a:lnTo>
                    <a:pt x="96523" y="151375"/>
                  </a:lnTo>
                  <a:lnTo>
                    <a:pt x="88685" y="174118"/>
                  </a:lnTo>
                  <a:lnTo>
                    <a:pt x="86115" y="182569"/>
                  </a:lnTo>
                  <a:lnTo>
                    <a:pt x="78451" y="209796"/>
                  </a:lnTo>
                  <a:lnTo>
                    <a:pt x="73361" y="226354"/>
                  </a:lnTo>
                  <a:lnTo>
                    <a:pt x="71665" y="234325"/>
                  </a:lnTo>
                  <a:lnTo>
                    <a:pt x="70535" y="242180"/>
                  </a:lnTo>
                  <a:lnTo>
                    <a:pt x="69781" y="249956"/>
                  </a:lnTo>
                  <a:lnTo>
                    <a:pt x="68431" y="256834"/>
                  </a:lnTo>
                  <a:lnTo>
                    <a:pt x="66685" y="263112"/>
                  </a:lnTo>
                  <a:lnTo>
                    <a:pt x="64675" y="268991"/>
                  </a:lnTo>
                  <a:lnTo>
                    <a:pt x="63334" y="274604"/>
                  </a:lnTo>
                  <a:lnTo>
                    <a:pt x="62440" y="280039"/>
                  </a:lnTo>
                  <a:lnTo>
                    <a:pt x="61447" y="289747"/>
                  </a:lnTo>
                  <a:lnTo>
                    <a:pt x="61006" y="296884"/>
                  </a:lnTo>
                  <a:lnTo>
                    <a:pt x="60758" y="305661"/>
                  </a:lnTo>
                  <a:lnTo>
                    <a:pt x="60663" y="310740"/>
                  </a:lnTo>
                  <a:lnTo>
                    <a:pt x="60653" y="303609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102"/>
            <p:cNvSpPr/>
            <p:nvPr/>
          </p:nvSpPr>
          <p:spPr>
            <a:xfrm>
              <a:off x="2584854" y="5352506"/>
              <a:ext cx="195514" cy="272549"/>
            </a:xfrm>
            <a:custGeom>
              <a:avLst/>
              <a:gdLst/>
              <a:ahLst/>
              <a:cxnLst/>
              <a:rect l="0" t="0" r="0" b="0"/>
              <a:pathLst>
                <a:path w="195514" h="272549">
                  <a:moveTo>
                    <a:pt x="135486" y="0"/>
                  </a:moveTo>
                  <a:lnTo>
                    <a:pt x="128926" y="0"/>
                  </a:lnTo>
                  <a:lnTo>
                    <a:pt x="124135" y="4045"/>
                  </a:lnTo>
                  <a:lnTo>
                    <a:pt x="119717" y="10546"/>
                  </a:lnTo>
                  <a:lnTo>
                    <a:pt x="117353" y="14651"/>
                  </a:lnTo>
                  <a:lnTo>
                    <a:pt x="113238" y="19080"/>
                  </a:lnTo>
                  <a:lnTo>
                    <a:pt x="107954" y="23727"/>
                  </a:lnTo>
                  <a:lnTo>
                    <a:pt x="101891" y="28518"/>
                  </a:lnTo>
                  <a:lnTo>
                    <a:pt x="96156" y="34252"/>
                  </a:lnTo>
                  <a:lnTo>
                    <a:pt x="90640" y="40615"/>
                  </a:lnTo>
                  <a:lnTo>
                    <a:pt x="85268" y="47397"/>
                  </a:lnTo>
                  <a:lnTo>
                    <a:pt x="79148" y="54457"/>
                  </a:lnTo>
                  <a:lnTo>
                    <a:pt x="72527" y="61705"/>
                  </a:lnTo>
                  <a:lnTo>
                    <a:pt x="58398" y="76531"/>
                  </a:lnTo>
                  <a:lnTo>
                    <a:pt x="43651" y="91587"/>
                  </a:lnTo>
                  <a:lnTo>
                    <a:pt x="37010" y="100005"/>
                  </a:lnTo>
                  <a:lnTo>
                    <a:pt x="30889" y="109003"/>
                  </a:lnTo>
                  <a:lnTo>
                    <a:pt x="25114" y="118389"/>
                  </a:lnTo>
                  <a:lnTo>
                    <a:pt x="20418" y="127185"/>
                  </a:lnTo>
                  <a:lnTo>
                    <a:pt x="16441" y="135590"/>
                  </a:lnTo>
                  <a:lnTo>
                    <a:pt x="12943" y="143733"/>
                  </a:lnTo>
                  <a:lnTo>
                    <a:pt x="9764" y="152549"/>
                  </a:lnTo>
                  <a:lnTo>
                    <a:pt x="6798" y="161813"/>
                  </a:lnTo>
                  <a:lnTo>
                    <a:pt x="3974" y="171375"/>
                  </a:lnTo>
                  <a:lnTo>
                    <a:pt x="2092" y="180290"/>
                  </a:lnTo>
                  <a:lnTo>
                    <a:pt x="836" y="188773"/>
                  </a:lnTo>
                  <a:lnTo>
                    <a:pt x="0" y="196969"/>
                  </a:lnTo>
                  <a:lnTo>
                    <a:pt x="289" y="204972"/>
                  </a:lnTo>
                  <a:lnTo>
                    <a:pt x="1328" y="212848"/>
                  </a:lnTo>
                  <a:lnTo>
                    <a:pt x="2867" y="220638"/>
                  </a:lnTo>
                  <a:lnTo>
                    <a:pt x="5587" y="228372"/>
                  </a:lnTo>
                  <a:lnTo>
                    <a:pt x="9093" y="236068"/>
                  </a:lnTo>
                  <a:lnTo>
                    <a:pt x="13124" y="243738"/>
                  </a:lnTo>
                  <a:lnTo>
                    <a:pt x="17505" y="249699"/>
                  </a:lnTo>
                  <a:lnTo>
                    <a:pt x="22118" y="254519"/>
                  </a:lnTo>
                  <a:lnTo>
                    <a:pt x="26888" y="258579"/>
                  </a:lnTo>
                  <a:lnTo>
                    <a:pt x="33454" y="262133"/>
                  </a:lnTo>
                  <a:lnTo>
                    <a:pt x="41218" y="265349"/>
                  </a:lnTo>
                  <a:lnTo>
                    <a:pt x="49781" y="268339"/>
                  </a:lnTo>
                  <a:lnTo>
                    <a:pt x="58029" y="270332"/>
                  </a:lnTo>
                  <a:lnTo>
                    <a:pt x="66068" y="271661"/>
                  </a:lnTo>
                  <a:lnTo>
                    <a:pt x="73967" y="272548"/>
                  </a:lnTo>
                  <a:lnTo>
                    <a:pt x="82620" y="272291"/>
                  </a:lnTo>
                  <a:lnTo>
                    <a:pt x="91776" y="271274"/>
                  </a:lnTo>
                  <a:lnTo>
                    <a:pt x="101266" y="269749"/>
                  </a:lnTo>
                  <a:lnTo>
                    <a:pt x="110133" y="266193"/>
                  </a:lnTo>
                  <a:lnTo>
                    <a:pt x="118584" y="261282"/>
                  </a:lnTo>
                  <a:lnTo>
                    <a:pt x="134747" y="249899"/>
                  </a:lnTo>
                  <a:lnTo>
                    <a:pt x="150398" y="239194"/>
                  </a:lnTo>
                  <a:lnTo>
                    <a:pt x="157281" y="232276"/>
                  </a:lnTo>
                  <a:lnTo>
                    <a:pt x="163563" y="224277"/>
                  </a:lnTo>
                  <a:lnTo>
                    <a:pt x="185811" y="191151"/>
                  </a:lnTo>
                  <a:lnTo>
                    <a:pt x="189357" y="182467"/>
                  </a:lnTo>
                  <a:lnTo>
                    <a:pt x="191720" y="173291"/>
                  </a:lnTo>
                  <a:lnTo>
                    <a:pt x="193295" y="163788"/>
                  </a:lnTo>
                  <a:lnTo>
                    <a:pt x="194346" y="154911"/>
                  </a:lnTo>
                  <a:lnTo>
                    <a:pt x="195046" y="146454"/>
                  </a:lnTo>
                  <a:lnTo>
                    <a:pt x="195513" y="138277"/>
                  </a:lnTo>
                  <a:lnTo>
                    <a:pt x="194977" y="130284"/>
                  </a:lnTo>
                  <a:lnTo>
                    <a:pt x="193773" y="122416"/>
                  </a:lnTo>
                  <a:lnTo>
                    <a:pt x="192124" y="114630"/>
                  </a:lnTo>
                  <a:lnTo>
                    <a:pt x="189332" y="106900"/>
                  </a:lnTo>
                  <a:lnTo>
                    <a:pt x="185776" y="99207"/>
                  </a:lnTo>
                  <a:lnTo>
                    <a:pt x="181713" y="91538"/>
                  </a:lnTo>
                  <a:lnTo>
                    <a:pt x="177311" y="84732"/>
                  </a:lnTo>
                  <a:lnTo>
                    <a:pt x="172683" y="78501"/>
                  </a:lnTo>
                  <a:lnTo>
                    <a:pt x="167904" y="72654"/>
                  </a:lnTo>
                  <a:lnTo>
                    <a:pt x="163871" y="67909"/>
                  </a:lnTo>
                  <a:lnTo>
                    <a:pt x="160336" y="63900"/>
                  </a:lnTo>
                  <a:lnTo>
                    <a:pt x="154151" y="57187"/>
                  </a:lnTo>
                  <a:lnTo>
                    <a:pt x="143106" y="4572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103"/>
            <p:cNvSpPr/>
            <p:nvPr/>
          </p:nvSpPr>
          <p:spPr>
            <a:xfrm>
              <a:off x="1722120" y="5733506"/>
              <a:ext cx="22861" cy="213361"/>
            </a:xfrm>
            <a:custGeom>
              <a:avLst/>
              <a:gdLst/>
              <a:ahLst/>
              <a:cxnLst/>
              <a:rect l="0" t="0" r="0" b="0"/>
              <a:pathLst>
                <a:path w="22861" h="213361">
                  <a:moveTo>
                    <a:pt x="0" y="0"/>
                  </a:moveTo>
                  <a:lnTo>
                    <a:pt x="0" y="29484"/>
                  </a:lnTo>
                  <a:lnTo>
                    <a:pt x="847" y="34896"/>
                  </a:lnTo>
                  <a:lnTo>
                    <a:pt x="2258" y="41044"/>
                  </a:lnTo>
                  <a:lnTo>
                    <a:pt x="4045" y="47683"/>
                  </a:lnTo>
                  <a:lnTo>
                    <a:pt x="5237" y="54648"/>
                  </a:lnTo>
                  <a:lnTo>
                    <a:pt x="6031" y="61832"/>
                  </a:lnTo>
                  <a:lnTo>
                    <a:pt x="6561" y="69161"/>
                  </a:lnTo>
                  <a:lnTo>
                    <a:pt x="7760" y="76588"/>
                  </a:lnTo>
                  <a:lnTo>
                    <a:pt x="9407" y="84079"/>
                  </a:lnTo>
                  <a:lnTo>
                    <a:pt x="11351" y="91612"/>
                  </a:lnTo>
                  <a:lnTo>
                    <a:pt x="12648" y="100021"/>
                  </a:lnTo>
                  <a:lnTo>
                    <a:pt x="13512" y="109015"/>
                  </a:lnTo>
                  <a:lnTo>
                    <a:pt x="14088" y="118396"/>
                  </a:lnTo>
                  <a:lnTo>
                    <a:pt x="15319" y="127191"/>
                  </a:lnTo>
                  <a:lnTo>
                    <a:pt x="16986" y="135594"/>
                  </a:lnTo>
                  <a:lnTo>
                    <a:pt x="18943" y="143736"/>
                  </a:lnTo>
                  <a:lnTo>
                    <a:pt x="20249" y="152551"/>
                  </a:lnTo>
                  <a:lnTo>
                    <a:pt x="21120" y="161814"/>
                  </a:lnTo>
                  <a:lnTo>
                    <a:pt x="22087" y="179444"/>
                  </a:lnTo>
                  <a:lnTo>
                    <a:pt x="22631" y="198042"/>
                  </a:lnTo>
                  <a:lnTo>
                    <a:pt x="22860" y="21336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104"/>
            <p:cNvSpPr/>
            <p:nvPr/>
          </p:nvSpPr>
          <p:spPr>
            <a:xfrm>
              <a:off x="1668780" y="5878286"/>
              <a:ext cx="175261" cy="53341"/>
            </a:xfrm>
            <a:custGeom>
              <a:avLst/>
              <a:gdLst/>
              <a:ahLst/>
              <a:cxnLst/>
              <a:rect l="0" t="0" r="0" b="0"/>
              <a:pathLst>
                <a:path w="175261" h="53341">
                  <a:moveTo>
                    <a:pt x="0" y="0"/>
                  </a:moveTo>
                  <a:lnTo>
                    <a:pt x="4046" y="4045"/>
                  </a:lnTo>
                  <a:lnTo>
                    <a:pt x="6930" y="5237"/>
                  </a:lnTo>
                  <a:lnTo>
                    <a:pt x="10547" y="6032"/>
                  </a:lnTo>
                  <a:lnTo>
                    <a:pt x="14652" y="6561"/>
                  </a:lnTo>
                  <a:lnTo>
                    <a:pt x="19081" y="7760"/>
                  </a:lnTo>
                  <a:lnTo>
                    <a:pt x="23727" y="9407"/>
                  </a:lnTo>
                  <a:lnTo>
                    <a:pt x="28519" y="11351"/>
                  </a:lnTo>
                  <a:lnTo>
                    <a:pt x="34252" y="13495"/>
                  </a:lnTo>
                  <a:lnTo>
                    <a:pt x="47397" y="18133"/>
                  </a:lnTo>
                  <a:lnTo>
                    <a:pt x="53611" y="20555"/>
                  </a:lnTo>
                  <a:lnTo>
                    <a:pt x="59447" y="23017"/>
                  </a:lnTo>
                  <a:lnTo>
                    <a:pt x="65032" y="25505"/>
                  </a:lnTo>
                  <a:lnTo>
                    <a:pt x="71295" y="28010"/>
                  </a:lnTo>
                  <a:lnTo>
                    <a:pt x="85027" y="33051"/>
                  </a:lnTo>
                  <a:lnTo>
                    <a:pt x="129646" y="48263"/>
                  </a:lnTo>
                  <a:lnTo>
                    <a:pt x="136384" y="49955"/>
                  </a:lnTo>
                  <a:lnTo>
                    <a:pt x="142570" y="51084"/>
                  </a:lnTo>
                  <a:lnTo>
                    <a:pt x="148387" y="51836"/>
                  </a:lnTo>
                  <a:lnTo>
                    <a:pt x="153111" y="52338"/>
                  </a:lnTo>
                  <a:lnTo>
                    <a:pt x="157108" y="52672"/>
                  </a:lnTo>
                  <a:lnTo>
                    <a:pt x="160618" y="52894"/>
                  </a:lnTo>
                  <a:lnTo>
                    <a:pt x="166778" y="53142"/>
                  </a:lnTo>
                  <a:lnTo>
                    <a:pt x="175260" y="5334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105"/>
            <p:cNvSpPr/>
            <p:nvPr/>
          </p:nvSpPr>
          <p:spPr>
            <a:xfrm>
              <a:off x="1889905" y="5824946"/>
              <a:ext cx="182736" cy="144770"/>
            </a:xfrm>
            <a:custGeom>
              <a:avLst/>
              <a:gdLst/>
              <a:ahLst/>
              <a:cxnLst/>
              <a:rect l="0" t="0" r="0" b="0"/>
              <a:pathLst>
                <a:path w="182736" h="144770">
                  <a:moveTo>
                    <a:pt x="15095" y="15240"/>
                  </a:moveTo>
                  <a:lnTo>
                    <a:pt x="15095" y="11195"/>
                  </a:lnTo>
                  <a:lnTo>
                    <a:pt x="15941" y="10003"/>
                  </a:lnTo>
                  <a:lnTo>
                    <a:pt x="17353" y="9208"/>
                  </a:lnTo>
                  <a:lnTo>
                    <a:pt x="19140" y="8679"/>
                  </a:lnTo>
                  <a:lnTo>
                    <a:pt x="23384" y="5833"/>
                  </a:lnTo>
                  <a:lnTo>
                    <a:pt x="25701" y="3889"/>
                  </a:lnTo>
                  <a:lnTo>
                    <a:pt x="28939" y="2592"/>
                  </a:lnTo>
                  <a:lnTo>
                    <a:pt x="32791" y="1729"/>
                  </a:lnTo>
                  <a:lnTo>
                    <a:pt x="37052" y="1152"/>
                  </a:lnTo>
                  <a:lnTo>
                    <a:pt x="42433" y="768"/>
                  </a:lnTo>
                  <a:lnTo>
                    <a:pt x="48560" y="512"/>
                  </a:lnTo>
                  <a:lnTo>
                    <a:pt x="67062" y="152"/>
                  </a:lnTo>
                  <a:lnTo>
                    <a:pt x="131801" y="0"/>
                  </a:lnTo>
                  <a:lnTo>
                    <a:pt x="133539" y="847"/>
                  </a:lnTo>
                  <a:lnTo>
                    <a:pt x="134698" y="2258"/>
                  </a:lnTo>
                  <a:lnTo>
                    <a:pt x="136557" y="6561"/>
                  </a:lnTo>
                  <a:lnTo>
                    <a:pt x="136812" y="9407"/>
                  </a:lnTo>
                  <a:lnTo>
                    <a:pt x="136925" y="13495"/>
                  </a:lnTo>
                  <a:lnTo>
                    <a:pt x="136975" y="18133"/>
                  </a:lnTo>
                  <a:lnTo>
                    <a:pt x="135295" y="20555"/>
                  </a:lnTo>
                  <a:lnTo>
                    <a:pt x="132482" y="23017"/>
                  </a:lnTo>
                  <a:lnTo>
                    <a:pt x="128913" y="25505"/>
                  </a:lnTo>
                  <a:lnTo>
                    <a:pt x="125687" y="28010"/>
                  </a:lnTo>
                  <a:lnTo>
                    <a:pt x="122689" y="30527"/>
                  </a:lnTo>
                  <a:lnTo>
                    <a:pt x="119845" y="33051"/>
                  </a:lnTo>
                  <a:lnTo>
                    <a:pt x="115408" y="36427"/>
                  </a:lnTo>
                  <a:lnTo>
                    <a:pt x="103705" y="44695"/>
                  </a:lnTo>
                  <a:lnTo>
                    <a:pt x="97875" y="49270"/>
                  </a:lnTo>
                  <a:lnTo>
                    <a:pt x="92295" y="54013"/>
                  </a:lnTo>
                  <a:lnTo>
                    <a:pt x="86882" y="58869"/>
                  </a:lnTo>
                  <a:lnTo>
                    <a:pt x="79886" y="62953"/>
                  </a:lnTo>
                  <a:lnTo>
                    <a:pt x="71836" y="66521"/>
                  </a:lnTo>
                  <a:lnTo>
                    <a:pt x="63082" y="69748"/>
                  </a:lnTo>
                  <a:lnTo>
                    <a:pt x="55553" y="73592"/>
                  </a:lnTo>
                  <a:lnTo>
                    <a:pt x="48840" y="77848"/>
                  </a:lnTo>
                  <a:lnTo>
                    <a:pt x="42672" y="82379"/>
                  </a:lnTo>
                  <a:lnTo>
                    <a:pt x="36866" y="86246"/>
                  </a:lnTo>
                  <a:lnTo>
                    <a:pt x="31303" y="89670"/>
                  </a:lnTo>
                  <a:lnTo>
                    <a:pt x="25900" y="92801"/>
                  </a:lnTo>
                  <a:lnTo>
                    <a:pt x="21452" y="96580"/>
                  </a:lnTo>
                  <a:lnTo>
                    <a:pt x="17639" y="100793"/>
                  </a:lnTo>
                  <a:lnTo>
                    <a:pt x="14251" y="105296"/>
                  </a:lnTo>
                  <a:lnTo>
                    <a:pt x="11146" y="109144"/>
                  </a:lnTo>
                  <a:lnTo>
                    <a:pt x="8229" y="112556"/>
                  </a:lnTo>
                  <a:lnTo>
                    <a:pt x="1509" y="120070"/>
                  </a:lnTo>
                  <a:lnTo>
                    <a:pt x="958" y="121534"/>
                  </a:lnTo>
                  <a:lnTo>
                    <a:pt x="345" y="125417"/>
                  </a:lnTo>
                  <a:lnTo>
                    <a:pt x="182" y="127638"/>
                  </a:lnTo>
                  <a:lnTo>
                    <a:pt x="73" y="129966"/>
                  </a:lnTo>
                  <a:lnTo>
                    <a:pt x="0" y="132364"/>
                  </a:lnTo>
                  <a:lnTo>
                    <a:pt x="1645" y="134809"/>
                  </a:lnTo>
                  <a:lnTo>
                    <a:pt x="4435" y="137286"/>
                  </a:lnTo>
                  <a:lnTo>
                    <a:pt x="7988" y="139784"/>
                  </a:lnTo>
                  <a:lnTo>
                    <a:pt x="12050" y="141450"/>
                  </a:lnTo>
                  <a:lnTo>
                    <a:pt x="16452" y="142560"/>
                  </a:lnTo>
                  <a:lnTo>
                    <a:pt x="21080" y="143300"/>
                  </a:lnTo>
                  <a:lnTo>
                    <a:pt x="25858" y="143793"/>
                  </a:lnTo>
                  <a:lnTo>
                    <a:pt x="30737" y="144123"/>
                  </a:lnTo>
                  <a:lnTo>
                    <a:pt x="35683" y="144342"/>
                  </a:lnTo>
                  <a:lnTo>
                    <a:pt x="50210" y="144585"/>
                  </a:lnTo>
                  <a:lnTo>
                    <a:pt x="99800" y="144769"/>
                  </a:lnTo>
                  <a:lnTo>
                    <a:pt x="107125" y="143926"/>
                  </a:lnTo>
                  <a:lnTo>
                    <a:pt x="114548" y="142517"/>
                  </a:lnTo>
                  <a:lnTo>
                    <a:pt x="122037" y="140731"/>
                  </a:lnTo>
                  <a:lnTo>
                    <a:pt x="128723" y="139541"/>
                  </a:lnTo>
                  <a:lnTo>
                    <a:pt x="134874" y="138747"/>
                  </a:lnTo>
                  <a:lnTo>
                    <a:pt x="140668" y="138218"/>
                  </a:lnTo>
                  <a:lnTo>
                    <a:pt x="146224" y="137866"/>
                  </a:lnTo>
                  <a:lnTo>
                    <a:pt x="156912" y="137474"/>
                  </a:lnTo>
                  <a:lnTo>
                    <a:pt x="171488" y="137222"/>
                  </a:lnTo>
                  <a:lnTo>
                    <a:pt x="182735" y="13716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106"/>
            <p:cNvSpPr/>
            <p:nvPr/>
          </p:nvSpPr>
          <p:spPr>
            <a:xfrm>
              <a:off x="2484120" y="5741126"/>
              <a:ext cx="38101" cy="167641"/>
            </a:xfrm>
            <a:custGeom>
              <a:avLst/>
              <a:gdLst/>
              <a:ahLst/>
              <a:cxnLst/>
              <a:rect l="0" t="0" r="0" b="0"/>
              <a:pathLst>
                <a:path w="38101" h="167641">
                  <a:moveTo>
                    <a:pt x="38100" y="0"/>
                  </a:moveTo>
                  <a:lnTo>
                    <a:pt x="34055" y="4045"/>
                  </a:lnTo>
                  <a:lnTo>
                    <a:pt x="32864" y="6084"/>
                  </a:lnTo>
                  <a:lnTo>
                    <a:pt x="32069" y="8289"/>
                  </a:lnTo>
                  <a:lnTo>
                    <a:pt x="31539" y="10606"/>
                  </a:lnTo>
                  <a:lnTo>
                    <a:pt x="30340" y="12998"/>
                  </a:lnTo>
                  <a:lnTo>
                    <a:pt x="28693" y="15439"/>
                  </a:lnTo>
                  <a:lnTo>
                    <a:pt x="26749" y="17912"/>
                  </a:lnTo>
                  <a:lnTo>
                    <a:pt x="24606" y="21255"/>
                  </a:lnTo>
                  <a:lnTo>
                    <a:pt x="22331" y="25176"/>
                  </a:lnTo>
                  <a:lnTo>
                    <a:pt x="19967" y="29484"/>
                  </a:lnTo>
                  <a:lnTo>
                    <a:pt x="18391" y="34896"/>
                  </a:lnTo>
                  <a:lnTo>
                    <a:pt x="17341" y="41044"/>
                  </a:lnTo>
                  <a:lnTo>
                    <a:pt x="16641" y="47683"/>
                  </a:lnTo>
                  <a:lnTo>
                    <a:pt x="15327" y="53802"/>
                  </a:lnTo>
                  <a:lnTo>
                    <a:pt x="13605" y="59575"/>
                  </a:lnTo>
                  <a:lnTo>
                    <a:pt x="11610" y="65116"/>
                  </a:lnTo>
                  <a:lnTo>
                    <a:pt x="10280" y="70504"/>
                  </a:lnTo>
                  <a:lnTo>
                    <a:pt x="9393" y="75789"/>
                  </a:lnTo>
                  <a:lnTo>
                    <a:pt x="8802" y="81007"/>
                  </a:lnTo>
                  <a:lnTo>
                    <a:pt x="8408" y="87024"/>
                  </a:lnTo>
                  <a:lnTo>
                    <a:pt x="8146" y="93576"/>
                  </a:lnTo>
                  <a:lnTo>
                    <a:pt x="7971" y="100484"/>
                  </a:lnTo>
                  <a:lnTo>
                    <a:pt x="7007" y="107629"/>
                  </a:lnTo>
                  <a:lnTo>
                    <a:pt x="5518" y="114933"/>
                  </a:lnTo>
                  <a:lnTo>
                    <a:pt x="3679" y="122342"/>
                  </a:lnTo>
                  <a:lnTo>
                    <a:pt x="2453" y="129821"/>
                  </a:lnTo>
                  <a:lnTo>
                    <a:pt x="1635" y="137348"/>
                  </a:lnTo>
                  <a:lnTo>
                    <a:pt x="727" y="150790"/>
                  </a:lnTo>
                  <a:lnTo>
                    <a:pt x="0" y="16764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107"/>
            <p:cNvSpPr/>
            <p:nvPr/>
          </p:nvSpPr>
          <p:spPr>
            <a:xfrm>
              <a:off x="2438400" y="5817326"/>
              <a:ext cx="121921" cy="22861"/>
            </a:xfrm>
            <a:custGeom>
              <a:avLst/>
              <a:gdLst/>
              <a:ahLst/>
              <a:cxnLst/>
              <a:rect l="0" t="0" r="0" b="0"/>
              <a:pathLst>
                <a:path w="121921" h="22861">
                  <a:moveTo>
                    <a:pt x="0" y="0"/>
                  </a:moveTo>
                  <a:lnTo>
                    <a:pt x="4045" y="0"/>
                  </a:lnTo>
                  <a:lnTo>
                    <a:pt x="5237" y="847"/>
                  </a:lnTo>
                  <a:lnTo>
                    <a:pt x="6031" y="2258"/>
                  </a:lnTo>
                  <a:lnTo>
                    <a:pt x="6561" y="4045"/>
                  </a:lnTo>
                  <a:lnTo>
                    <a:pt x="7760" y="5237"/>
                  </a:lnTo>
                  <a:lnTo>
                    <a:pt x="9407" y="6031"/>
                  </a:lnTo>
                  <a:lnTo>
                    <a:pt x="11352" y="6561"/>
                  </a:lnTo>
                  <a:lnTo>
                    <a:pt x="14341" y="6914"/>
                  </a:lnTo>
                  <a:lnTo>
                    <a:pt x="18027" y="7149"/>
                  </a:lnTo>
                  <a:lnTo>
                    <a:pt x="22178" y="7306"/>
                  </a:lnTo>
                  <a:lnTo>
                    <a:pt x="27486" y="8258"/>
                  </a:lnTo>
                  <a:lnTo>
                    <a:pt x="33564" y="9738"/>
                  </a:lnTo>
                  <a:lnTo>
                    <a:pt x="40156" y="11572"/>
                  </a:lnTo>
                  <a:lnTo>
                    <a:pt x="47091" y="12795"/>
                  </a:lnTo>
                  <a:lnTo>
                    <a:pt x="54254" y="13610"/>
                  </a:lnTo>
                  <a:lnTo>
                    <a:pt x="61569" y="14153"/>
                  </a:lnTo>
                  <a:lnTo>
                    <a:pt x="68986" y="15362"/>
                  </a:lnTo>
                  <a:lnTo>
                    <a:pt x="76471" y="17015"/>
                  </a:lnTo>
                  <a:lnTo>
                    <a:pt x="84001" y="18963"/>
                  </a:lnTo>
                  <a:lnTo>
                    <a:pt x="90714" y="20262"/>
                  </a:lnTo>
                  <a:lnTo>
                    <a:pt x="96882" y="21128"/>
                  </a:lnTo>
                  <a:lnTo>
                    <a:pt x="102688" y="21706"/>
                  </a:lnTo>
                  <a:lnTo>
                    <a:pt x="107406" y="22090"/>
                  </a:lnTo>
                  <a:lnTo>
                    <a:pt x="111397" y="22347"/>
                  </a:lnTo>
                  <a:lnTo>
                    <a:pt x="121920" y="2286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91" name="SMARTInkAnnotation108"/>
            <p:cNvSpPr/>
            <p:nvPr/>
          </p:nvSpPr>
          <p:spPr>
            <a:xfrm>
              <a:off x="2644140" y="5756461"/>
              <a:ext cx="173697" cy="236126"/>
            </a:xfrm>
            <a:custGeom>
              <a:avLst/>
              <a:gdLst/>
              <a:ahLst/>
              <a:cxnLst/>
              <a:rect l="0" t="0" r="0" b="0"/>
              <a:pathLst>
                <a:path w="173697" h="236126">
                  <a:moveTo>
                    <a:pt x="0" y="15145"/>
                  </a:moveTo>
                  <a:lnTo>
                    <a:pt x="6561" y="8584"/>
                  </a:lnTo>
                  <a:lnTo>
                    <a:pt x="9407" y="7996"/>
                  </a:lnTo>
                  <a:lnTo>
                    <a:pt x="11352" y="7839"/>
                  </a:lnTo>
                  <a:lnTo>
                    <a:pt x="13494" y="6888"/>
                  </a:lnTo>
                  <a:lnTo>
                    <a:pt x="18134" y="3573"/>
                  </a:lnTo>
                  <a:lnTo>
                    <a:pt x="22249" y="2350"/>
                  </a:lnTo>
                  <a:lnTo>
                    <a:pt x="27533" y="1535"/>
                  </a:lnTo>
                  <a:lnTo>
                    <a:pt x="33595" y="992"/>
                  </a:lnTo>
                  <a:lnTo>
                    <a:pt x="39330" y="630"/>
                  </a:lnTo>
                  <a:lnTo>
                    <a:pt x="50218" y="227"/>
                  </a:lnTo>
                  <a:lnTo>
                    <a:pt x="69913" y="0"/>
                  </a:lnTo>
                  <a:lnTo>
                    <a:pt x="77088" y="815"/>
                  </a:lnTo>
                  <a:lnTo>
                    <a:pt x="84413" y="2206"/>
                  </a:lnTo>
                  <a:lnTo>
                    <a:pt x="91835" y="3979"/>
                  </a:lnTo>
                  <a:lnTo>
                    <a:pt x="100170" y="5160"/>
                  </a:lnTo>
                  <a:lnTo>
                    <a:pt x="109113" y="5949"/>
                  </a:lnTo>
                  <a:lnTo>
                    <a:pt x="118462" y="6474"/>
                  </a:lnTo>
                  <a:lnTo>
                    <a:pt x="126388" y="7671"/>
                  </a:lnTo>
                  <a:lnTo>
                    <a:pt x="133365" y="9316"/>
                  </a:lnTo>
                  <a:lnTo>
                    <a:pt x="139710" y="11259"/>
                  </a:lnTo>
                  <a:lnTo>
                    <a:pt x="144787" y="13401"/>
                  </a:lnTo>
                  <a:lnTo>
                    <a:pt x="149018" y="15676"/>
                  </a:lnTo>
                  <a:lnTo>
                    <a:pt x="152685" y="18038"/>
                  </a:lnTo>
                  <a:lnTo>
                    <a:pt x="155977" y="19614"/>
                  </a:lnTo>
                  <a:lnTo>
                    <a:pt x="159018" y="20665"/>
                  </a:lnTo>
                  <a:lnTo>
                    <a:pt x="161892" y="21365"/>
                  </a:lnTo>
                  <a:lnTo>
                    <a:pt x="164654" y="22678"/>
                  </a:lnTo>
                  <a:lnTo>
                    <a:pt x="169982" y="26396"/>
                  </a:lnTo>
                  <a:lnTo>
                    <a:pt x="171741" y="28572"/>
                  </a:lnTo>
                  <a:lnTo>
                    <a:pt x="172914" y="30870"/>
                  </a:lnTo>
                  <a:lnTo>
                    <a:pt x="173696" y="33248"/>
                  </a:lnTo>
                  <a:lnTo>
                    <a:pt x="173371" y="35681"/>
                  </a:lnTo>
                  <a:lnTo>
                    <a:pt x="172307" y="38148"/>
                  </a:lnTo>
                  <a:lnTo>
                    <a:pt x="168867" y="43149"/>
                  </a:lnTo>
                  <a:lnTo>
                    <a:pt x="164516" y="48194"/>
                  </a:lnTo>
                  <a:lnTo>
                    <a:pt x="160478" y="50724"/>
                  </a:lnTo>
                  <a:lnTo>
                    <a:pt x="155245" y="53258"/>
                  </a:lnTo>
                  <a:lnTo>
                    <a:pt x="149217" y="55794"/>
                  </a:lnTo>
                  <a:lnTo>
                    <a:pt x="142658" y="59177"/>
                  </a:lnTo>
                  <a:lnTo>
                    <a:pt x="135745" y="63127"/>
                  </a:lnTo>
                  <a:lnTo>
                    <a:pt x="128597" y="67453"/>
                  </a:lnTo>
                  <a:lnTo>
                    <a:pt x="120445" y="72031"/>
                  </a:lnTo>
                  <a:lnTo>
                    <a:pt x="102356" y="81632"/>
                  </a:lnTo>
                  <a:lnTo>
                    <a:pt x="93637" y="86563"/>
                  </a:lnTo>
                  <a:lnTo>
                    <a:pt x="85285" y="91544"/>
                  </a:lnTo>
                  <a:lnTo>
                    <a:pt x="77177" y="96557"/>
                  </a:lnTo>
                  <a:lnTo>
                    <a:pt x="69231" y="100747"/>
                  </a:lnTo>
                  <a:lnTo>
                    <a:pt x="61394" y="104386"/>
                  </a:lnTo>
                  <a:lnTo>
                    <a:pt x="53630" y="107659"/>
                  </a:lnTo>
                  <a:lnTo>
                    <a:pt x="46760" y="111535"/>
                  </a:lnTo>
                  <a:lnTo>
                    <a:pt x="40486" y="115811"/>
                  </a:lnTo>
                  <a:lnTo>
                    <a:pt x="34611" y="120356"/>
                  </a:lnTo>
                  <a:lnTo>
                    <a:pt x="29847" y="124232"/>
                  </a:lnTo>
                  <a:lnTo>
                    <a:pt x="25825" y="127663"/>
                  </a:lnTo>
                  <a:lnTo>
                    <a:pt x="22297" y="130797"/>
                  </a:lnTo>
                  <a:lnTo>
                    <a:pt x="19098" y="134580"/>
                  </a:lnTo>
                  <a:lnTo>
                    <a:pt x="16119" y="138795"/>
                  </a:lnTo>
                  <a:lnTo>
                    <a:pt x="13286" y="143298"/>
                  </a:lnTo>
                  <a:lnTo>
                    <a:pt x="12244" y="147993"/>
                  </a:lnTo>
                  <a:lnTo>
                    <a:pt x="12396" y="152818"/>
                  </a:lnTo>
                  <a:lnTo>
                    <a:pt x="13344" y="157726"/>
                  </a:lnTo>
                  <a:lnTo>
                    <a:pt x="14823" y="162693"/>
                  </a:lnTo>
                  <a:lnTo>
                    <a:pt x="16656" y="167696"/>
                  </a:lnTo>
                  <a:lnTo>
                    <a:pt x="18724" y="172726"/>
                  </a:lnTo>
                  <a:lnTo>
                    <a:pt x="20949" y="177773"/>
                  </a:lnTo>
                  <a:lnTo>
                    <a:pt x="25680" y="187895"/>
                  </a:lnTo>
                  <a:lnTo>
                    <a:pt x="29820" y="192965"/>
                  </a:lnTo>
                  <a:lnTo>
                    <a:pt x="35120" y="198038"/>
                  </a:lnTo>
                  <a:lnTo>
                    <a:pt x="41193" y="203114"/>
                  </a:lnTo>
                  <a:lnTo>
                    <a:pt x="47783" y="208191"/>
                  </a:lnTo>
                  <a:lnTo>
                    <a:pt x="54715" y="213268"/>
                  </a:lnTo>
                  <a:lnTo>
                    <a:pt x="61877" y="218347"/>
                  </a:lnTo>
                  <a:lnTo>
                    <a:pt x="69191" y="222579"/>
                  </a:lnTo>
                  <a:lnTo>
                    <a:pt x="76607" y="226249"/>
                  </a:lnTo>
                  <a:lnTo>
                    <a:pt x="84092" y="229540"/>
                  </a:lnTo>
                  <a:lnTo>
                    <a:pt x="92468" y="231735"/>
                  </a:lnTo>
                  <a:lnTo>
                    <a:pt x="101439" y="233199"/>
                  </a:lnTo>
                  <a:lnTo>
                    <a:pt x="110806" y="234174"/>
                  </a:lnTo>
                  <a:lnTo>
                    <a:pt x="118744" y="234824"/>
                  </a:lnTo>
                  <a:lnTo>
                    <a:pt x="125729" y="235258"/>
                  </a:lnTo>
                  <a:lnTo>
                    <a:pt x="138006" y="235740"/>
                  </a:lnTo>
                  <a:lnTo>
                    <a:pt x="157428" y="236048"/>
                  </a:lnTo>
                  <a:lnTo>
                    <a:pt x="167640" y="236125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92" name="SMARTInkAnnotation109"/>
            <p:cNvSpPr/>
            <p:nvPr/>
          </p:nvSpPr>
          <p:spPr>
            <a:xfrm>
              <a:off x="3208020" y="5268790"/>
              <a:ext cx="239197" cy="220874"/>
            </a:xfrm>
            <a:custGeom>
              <a:avLst/>
              <a:gdLst/>
              <a:ahLst/>
              <a:cxnLst/>
              <a:rect l="0" t="0" r="0" b="0"/>
              <a:pathLst>
                <a:path w="239197" h="220874">
                  <a:moveTo>
                    <a:pt x="15240" y="30376"/>
                  </a:moveTo>
                  <a:lnTo>
                    <a:pt x="21801" y="30376"/>
                  </a:lnTo>
                  <a:lnTo>
                    <a:pt x="26592" y="26331"/>
                  </a:lnTo>
                  <a:lnTo>
                    <a:pt x="33267" y="22087"/>
                  </a:lnTo>
                  <a:lnTo>
                    <a:pt x="37418" y="19770"/>
                  </a:lnTo>
                  <a:lnTo>
                    <a:pt x="42726" y="17378"/>
                  </a:lnTo>
                  <a:lnTo>
                    <a:pt x="48804" y="14938"/>
                  </a:lnTo>
                  <a:lnTo>
                    <a:pt x="55396" y="12464"/>
                  </a:lnTo>
                  <a:lnTo>
                    <a:pt x="63177" y="10815"/>
                  </a:lnTo>
                  <a:lnTo>
                    <a:pt x="71752" y="9715"/>
                  </a:lnTo>
                  <a:lnTo>
                    <a:pt x="80854" y="8982"/>
                  </a:lnTo>
                  <a:lnTo>
                    <a:pt x="90310" y="7646"/>
                  </a:lnTo>
                  <a:lnTo>
                    <a:pt x="99999" y="5910"/>
                  </a:lnTo>
                  <a:lnTo>
                    <a:pt x="109846" y="3905"/>
                  </a:lnTo>
                  <a:lnTo>
                    <a:pt x="119798" y="2569"/>
                  </a:lnTo>
                  <a:lnTo>
                    <a:pt x="129818" y="1678"/>
                  </a:lnTo>
                  <a:lnTo>
                    <a:pt x="139885" y="1084"/>
                  </a:lnTo>
                  <a:lnTo>
                    <a:pt x="160102" y="424"/>
                  </a:lnTo>
                  <a:lnTo>
                    <a:pt x="196631" y="0"/>
                  </a:lnTo>
                  <a:lnTo>
                    <a:pt x="203901" y="812"/>
                  </a:lnTo>
                  <a:lnTo>
                    <a:pt x="210441" y="2200"/>
                  </a:lnTo>
                  <a:lnTo>
                    <a:pt x="216494" y="3972"/>
                  </a:lnTo>
                  <a:lnTo>
                    <a:pt x="221376" y="5153"/>
                  </a:lnTo>
                  <a:lnTo>
                    <a:pt x="225477" y="5941"/>
                  </a:lnTo>
                  <a:lnTo>
                    <a:pt x="232292" y="6816"/>
                  </a:lnTo>
                  <a:lnTo>
                    <a:pt x="238143" y="7205"/>
                  </a:lnTo>
                  <a:lnTo>
                    <a:pt x="239196" y="8155"/>
                  </a:lnTo>
                  <a:lnTo>
                    <a:pt x="239050" y="9635"/>
                  </a:lnTo>
                  <a:lnTo>
                    <a:pt x="238107" y="11469"/>
                  </a:lnTo>
                  <a:lnTo>
                    <a:pt x="237058" y="15764"/>
                  </a:lnTo>
                  <a:lnTo>
                    <a:pt x="236779" y="18094"/>
                  </a:lnTo>
                  <a:lnTo>
                    <a:pt x="234899" y="20495"/>
                  </a:lnTo>
                  <a:lnTo>
                    <a:pt x="228295" y="25420"/>
                  </a:lnTo>
                  <a:lnTo>
                    <a:pt x="223317" y="27918"/>
                  </a:lnTo>
                  <a:lnTo>
                    <a:pt x="217458" y="30431"/>
                  </a:lnTo>
                  <a:lnTo>
                    <a:pt x="211012" y="32953"/>
                  </a:lnTo>
                  <a:lnTo>
                    <a:pt x="204174" y="36327"/>
                  </a:lnTo>
                  <a:lnTo>
                    <a:pt x="197076" y="40270"/>
                  </a:lnTo>
                  <a:lnTo>
                    <a:pt x="189804" y="44593"/>
                  </a:lnTo>
                  <a:lnTo>
                    <a:pt x="181570" y="48320"/>
                  </a:lnTo>
                  <a:lnTo>
                    <a:pt x="172693" y="51653"/>
                  </a:lnTo>
                  <a:lnTo>
                    <a:pt x="163389" y="54720"/>
                  </a:lnTo>
                  <a:lnTo>
                    <a:pt x="155493" y="58459"/>
                  </a:lnTo>
                  <a:lnTo>
                    <a:pt x="148535" y="62644"/>
                  </a:lnTo>
                  <a:lnTo>
                    <a:pt x="142203" y="67128"/>
                  </a:lnTo>
                  <a:lnTo>
                    <a:pt x="135443" y="70117"/>
                  </a:lnTo>
                  <a:lnTo>
                    <a:pt x="128395" y="72110"/>
                  </a:lnTo>
                  <a:lnTo>
                    <a:pt x="121157" y="73439"/>
                  </a:lnTo>
                  <a:lnTo>
                    <a:pt x="114638" y="75171"/>
                  </a:lnTo>
                  <a:lnTo>
                    <a:pt x="108598" y="77173"/>
                  </a:lnTo>
                  <a:lnTo>
                    <a:pt x="102879" y="79354"/>
                  </a:lnTo>
                  <a:lnTo>
                    <a:pt x="98220" y="81655"/>
                  </a:lnTo>
                  <a:lnTo>
                    <a:pt x="90784" y="86469"/>
                  </a:lnTo>
                  <a:lnTo>
                    <a:pt x="85884" y="89894"/>
                  </a:lnTo>
                  <a:lnTo>
                    <a:pt x="86043" y="91221"/>
                  </a:lnTo>
                  <a:lnTo>
                    <a:pt x="88476" y="94954"/>
                  </a:lnTo>
                  <a:lnTo>
                    <a:pt x="90311" y="96288"/>
                  </a:lnTo>
                  <a:lnTo>
                    <a:pt x="101597" y="100687"/>
                  </a:lnTo>
                  <a:lnTo>
                    <a:pt x="105831" y="102650"/>
                  </a:lnTo>
                  <a:lnTo>
                    <a:pt x="111194" y="104805"/>
                  </a:lnTo>
                  <a:lnTo>
                    <a:pt x="123926" y="109458"/>
                  </a:lnTo>
                  <a:lnTo>
                    <a:pt x="145375" y="116837"/>
                  </a:lnTo>
                  <a:lnTo>
                    <a:pt x="151950" y="119344"/>
                  </a:lnTo>
                  <a:lnTo>
                    <a:pt x="158027" y="121861"/>
                  </a:lnTo>
                  <a:lnTo>
                    <a:pt x="163771" y="124386"/>
                  </a:lnTo>
                  <a:lnTo>
                    <a:pt x="169294" y="127763"/>
                  </a:lnTo>
                  <a:lnTo>
                    <a:pt x="174669" y="131707"/>
                  </a:lnTo>
                  <a:lnTo>
                    <a:pt x="179946" y="136030"/>
                  </a:lnTo>
                  <a:lnTo>
                    <a:pt x="184311" y="139759"/>
                  </a:lnTo>
                  <a:lnTo>
                    <a:pt x="191418" y="146160"/>
                  </a:lnTo>
                  <a:lnTo>
                    <a:pt x="193652" y="149899"/>
                  </a:lnTo>
                  <a:lnTo>
                    <a:pt x="195142" y="154084"/>
                  </a:lnTo>
                  <a:lnTo>
                    <a:pt x="196134" y="158568"/>
                  </a:lnTo>
                  <a:lnTo>
                    <a:pt x="196797" y="162404"/>
                  </a:lnTo>
                  <a:lnTo>
                    <a:pt x="197532" y="168924"/>
                  </a:lnTo>
                  <a:lnTo>
                    <a:pt x="196035" y="171848"/>
                  </a:lnTo>
                  <a:lnTo>
                    <a:pt x="189856" y="177355"/>
                  </a:lnTo>
                  <a:lnTo>
                    <a:pt x="185837" y="180856"/>
                  </a:lnTo>
                  <a:lnTo>
                    <a:pt x="181464" y="184882"/>
                  </a:lnTo>
                  <a:lnTo>
                    <a:pt x="176856" y="189260"/>
                  </a:lnTo>
                  <a:lnTo>
                    <a:pt x="171245" y="193025"/>
                  </a:lnTo>
                  <a:lnTo>
                    <a:pt x="164963" y="196382"/>
                  </a:lnTo>
                  <a:lnTo>
                    <a:pt x="158235" y="199467"/>
                  </a:lnTo>
                  <a:lnTo>
                    <a:pt x="150363" y="202370"/>
                  </a:lnTo>
                  <a:lnTo>
                    <a:pt x="141729" y="205152"/>
                  </a:lnTo>
                  <a:lnTo>
                    <a:pt x="132586" y="207853"/>
                  </a:lnTo>
                  <a:lnTo>
                    <a:pt x="113396" y="213113"/>
                  </a:lnTo>
                  <a:lnTo>
                    <a:pt x="103538" y="215701"/>
                  </a:lnTo>
                  <a:lnTo>
                    <a:pt x="93578" y="217426"/>
                  </a:lnTo>
                  <a:lnTo>
                    <a:pt x="83552" y="218575"/>
                  </a:lnTo>
                  <a:lnTo>
                    <a:pt x="73482" y="219343"/>
                  </a:lnTo>
                  <a:lnTo>
                    <a:pt x="64228" y="219854"/>
                  </a:lnTo>
                  <a:lnTo>
                    <a:pt x="47172" y="220422"/>
                  </a:lnTo>
                  <a:lnTo>
                    <a:pt x="18358" y="220816"/>
                  </a:lnTo>
                  <a:lnTo>
                    <a:pt x="1688" y="220873"/>
                  </a:lnTo>
                  <a:lnTo>
                    <a:pt x="1125" y="220027"/>
                  </a:lnTo>
                  <a:lnTo>
                    <a:pt x="0" y="213256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93" name="SMARTInkAnnotation110"/>
            <p:cNvSpPr/>
            <p:nvPr/>
          </p:nvSpPr>
          <p:spPr>
            <a:xfrm>
              <a:off x="3390900" y="5382986"/>
              <a:ext cx="312421" cy="114301"/>
            </a:xfrm>
            <a:custGeom>
              <a:avLst/>
              <a:gdLst/>
              <a:ahLst/>
              <a:cxnLst/>
              <a:rect l="0" t="0" r="0" b="0"/>
              <a:pathLst>
                <a:path w="312421" h="114301">
                  <a:moveTo>
                    <a:pt x="312420" y="0"/>
                  </a:moveTo>
                  <a:lnTo>
                    <a:pt x="240199" y="36111"/>
                  </a:lnTo>
                  <a:lnTo>
                    <a:pt x="229560" y="41007"/>
                  </a:lnTo>
                  <a:lnTo>
                    <a:pt x="206449" y="50963"/>
                  </a:lnTo>
                  <a:lnTo>
                    <a:pt x="195206" y="55142"/>
                  </a:lnTo>
                  <a:lnTo>
                    <a:pt x="184324" y="58774"/>
                  </a:lnTo>
                  <a:lnTo>
                    <a:pt x="173682" y="62043"/>
                  </a:lnTo>
                  <a:lnTo>
                    <a:pt x="163202" y="65916"/>
                  </a:lnTo>
                  <a:lnTo>
                    <a:pt x="152828" y="70190"/>
                  </a:lnTo>
                  <a:lnTo>
                    <a:pt x="142526" y="74734"/>
                  </a:lnTo>
                  <a:lnTo>
                    <a:pt x="122047" y="84297"/>
                  </a:lnTo>
                  <a:lnTo>
                    <a:pt x="111845" y="89218"/>
                  </a:lnTo>
                  <a:lnTo>
                    <a:pt x="101657" y="92498"/>
                  </a:lnTo>
                  <a:lnTo>
                    <a:pt x="91478" y="94686"/>
                  </a:lnTo>
                  <a:lnTo>
                    <a:pt x="81306" y="96144"/>
                  </a:lnTo>
                  <a:lnTo>
                    <a:pt x="71984" y="97962"/>
                  </a:lnTo>
                  <a:lnTo>
                    <a:pt x="63229" y="100022"/>
                  </a:lnTo>
                  <a:lnTo>
                    <a:pt x="54852" y="102241"/>
                  </a:lnTo>
                  <a:lnTo>
                    <a:pt x="38772" y="106965"/>
                  </a:lnTo>
                  <a:lnTo>
                    <a:pt x="30928" y="109410"/>
                  </a:lnTo>
                  <a:lnTo>
                    <a:pt x="24852" y="111040"/>
                  </a:lnTo>
                  <a:lnTo>
                    <a:pt x="15843" y="112851"/>
                  </a:lnTo>
                  <a:lnTo>
                    <a:pt x="9017" y="113655"/>
                  </a:lnTo>
                  <a:lnTo>
                    <a:pt x="0" y="11430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94" name="SMARTInkAnnotation111"/>
            <p:cNvSpPr/>
            <p:nvPr/>
          </p:nvSpPr>
          <p:spPr>
            <a:xfrm>
              <a:off x="3550920" y="5367746"/>
              <a:ext cx="121922" cy="137161"/>
            </a:xfrm>
            <a:custGeom>
              <a:avLst/>
              <a:gdLst/>
              <a:ahLst/>
              <a:cxnLst/>
              <a:rect l="0" t="0" r="0" b="0"/>
              <a:pathLst>
                <a:path w="121922" h="137161">
                  <a:moveTo>
                    <a:pt x="0" y="0"/>
                  </a:moveTo>
                  <a:lnTo>
                    <a:pt x="4045" y="4045"/>
                  </a:lnTo>
                  <a:lnTo>
                    <a:pt x="5237" y="6083"/>
                  </a:lnTo>
                  <a:lnTo>
                    <a:pt x="6031" y="8289"/>
                  </a:lnTo>
                  <a:lnTo>
                    <a:pt x="6561" y="10606"/>
                  </a:lnTo>
                  <a:lnTo>
                    <a:pt x="6914" y="12997"/>
                  </a:lnTo>
                  <a:lnTo>
                    <a:pt x="7150" y="15438"/>
                  </a:lnTo>
                  <a:lnTo>
                    <a:pt x="7307" y="17911"/>
                  </a:lnTo>
                  <a:lnTo>
                    <a:pt x="8258" y="20408"/>
                  </a:lnTo>
                  <a:lnTo>
                    <a:pt x="9739" y="22918"/>
                  </a:lnTo>
                  <a:lnTo>
                    <a:pt x="11573" y="25439"/>
                  </a:lnTo>
                  <a:lnTo>
                    <a:pt x="13641" y="28813"/>
                  </a:lnTo>
                  <a:lnTo>
                    <a:pt x="15868" y="32755"/>
                  </a:lnTo>
                  <a:lnTo>
                    <a:pt x="18199" y="37076"/>
                  </a:lnTo>
                  <a:lnTo>
                    <a:pt x="20599" y="42498"/>
                  </a:lnTo>
                  <a:lnTo>
                    <a:pt x="23046" y="48652"/>
                  </a:lnTo>
                  <a:lnTo>
                    <a:pt x="25524" y="55295"/>
                  </a:lnTo>
                  <a:lnTo>
                    <a:pt x="28022" y="61416"/>
                  </a:lnTo>
                  <a:lnTo>
                    <a:pt x="30535" y="67191"/>
                  </a:lnTo>
                  <a:lnTo>
                    <a:pt x="33057" y="72734"/>
                  </a:lnTo>
                  <a:lnTo>
                    <a:pt x="36431" y="78122"/>
                  </a:lnTo>
                  <a:lnTo>
                    <a:pt x="40374" y="83408"/>
                  </a:lnTo>
                  <a:lnTo>
                    <a:pt x="44697" y="88626"/>
                  </a:lnTo>
                  <a:lnTo>
                    <a:pt x="50118" y="93797"/>
                  </a:lnTo>
                  <a:lnTo>
                    <a:pt x="56272" y="98938"/>
                  </a:lnTo>
                  <a:lnTo>
                    <a:pt x="62915" y="104058"/>
                  </a:lnTo>
                  <a:lnTo>
                    <a:pt x="70730" y="109166"/>
                  </a:lnTo>
                  <a:lnTo>
                    <a:pt x="79327" y="114264"/>
                  </a:lnTo>
                  <a:lnTo>
                    <a:pt x="96216" y="123597"/>
                  </a:lnTo>
                  <a:lnTo>
                    <a:pt x="121921" y="13716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95" name="SMARTInkAnnotation112"/>
            <p:cNvSpPr/>
            <p:nvPr/>
          </p:nvSpPr>
          <p:spPr>
            <a:xfrm>
              <a:off x="3878580" y="5390606"/>
              <a:ext cx="182881" cy="22861"/>
            </a:xfrm>
            <a:custGeom>
              <a:avLst/>
              <a:gdLst/>
              <a:ahLst/>
              <a:cxnLst/>
              <a:rect l="0" t="0" r="0" b="0"/>
              <a:pathLst>
                <a:path w="182881" h="22861">
                  <a:moveTo>
                    <a:pt x="0" y="0"/>
                  </a:moveTo>
                  <a:lnTo>
                    <a:pt x="61550" y="0"/>
                  </a:lnTo>
                  <a:lnTo>
                    <a:pt x="69820" y="846"/>
                  </a:lnTo>
                  <a:lnTo>
                    <a:pt x="78720" y="2258"/>
                  </a:lnTo>
                  <a:lnTo>
                    <a:pt x="88040" y="4045"/>
                  </a:lnTo>
                  <a:lnTo>
                    <a:pt x="97640" y="5237"/>
                  </a:lnTo>
                  <a:lnTo>
                    <a:pt x="107427" y="6031"/>
                  </a:lnTo>
                  <a:lnTo>
                    <a:pt x="117338" y="6561"/>
                  </a:lnTo>
                  <a:lnTo>
                    <a:pt x="125638" y="7760"/>
                  </a:lnTo>
                  <a:lnTo>
                    <a:pt x="132865" y="9407"/>
                  </a:lnTo>
                  <a:lnTo>
                    <a:pt x="146258" y="13494"/>
                  </a:lnTo>
                  <a:lnTo>
                    <a:pt x="160677" y="18133"/>
                  </a:lnTo>
                  <a:lnTo>
                    <a:pt x="166384" y="19708"/>
                  </a:lnTo>
                  <a:lnTo>
                    <a:pt x="171036" y="20759"/>
                  </a:lnTo>
                  <a:lnTo>
                    <a:pt x="182880" y="2286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96" name="SMARTInkAnnotation113"/>
            <p:cNvSpPr/>
            <p:nvPr/>
          </p:nvSpPr>
          <p:spPr>
            <a:xfrm>
              <a:off x="3870960" y="5489666"/>
              <a:ext cx="205741" cy="14925"/>
            </a:xfrm>
            <a:custGeom>
              <a:avLst/>
              <a:gdLst/>
              <a:ahLst/>
              <a:cxnLst/>
              <a:rect l="0" t="0" r="0" b="0"/>
              <a:pathLst>
                <a:path w="205741" h="14925">
                  <a:moveTo>
                    <a:pt x="0" y="0"/>
                  </a:moveTo>
                  <a:lnTo>
                    <a:pt x="4045" y="0"/>
                  </a:lnTo>
                  <a:lnTo>
                    <a:pt x="6083" y="846"/>
                  </a:lnTo>
                  <a:lnTo>
                    <a:pt x="8288" y="2257"/>
                  </a:lnTo>
                  <a:lnTo>
                    <a:pt x="10606" y="4045"/>
                  </a:lnTo>
                  <a:lnTo>
                    <a:pt x="13844" y="5237"/>
                  </a:lnTo>
                  <a:lnTo>
                    <a:pt x="17696" y="6031"/>
                  </a:lnTo>
                  <a:lnTo>
                    <a:pt x="21957" y="6561"/>
                  </a:lnTo>
                  <a:lnTo>
                    <a:pt x="27338" y="6914"/>
                  </a:lnTo>
                  <a:lnTo>
                    <a:pt x="33466" y="7150"/>
                  </a:lnTo>
                  <a:lnTo>
                    <a:pt x="47894" y="7410"/>
                  </a:lnTo>
                  <a:lnTo>
                    <a:pt x="65595" y="7527"/>
                  </a:lnTo>
                  <a:lnTo>
                    <a:pt x="75057" y="8405"/>
                  </a:lnTo>
                  <a:lnTo>
                    <a:pt x="84751" y="9836"/>
                  </a:lnTo>
                  <a:lnTo>
                    <a:pt x="94601" y="11638"/>
                  </a:lnTo>
                  <a:lnTo>
                    <a:pt x="104554" y="12838"/>
                  </a:lnTo>
                  <a:lnTo>
                    <a:pt x="114575" y="13639"/>
                  </a:lnTo>
                  <a:lnTo>
                    <a:pt x="124644" y="14172"/>
                  </a:lnTo>
                  <a:lnTo>
                    <a:pt x="142604" y="14765"/>
                  </a:lnTo>
                  <a:lnTo>
                    <a:pt x="150950" y="14924"/>
                  </a:lnTo>
                  <a:lnTo>
                    <a:pt x="157360" y="14182"/>
                  </a:lnTo>
                  <a:lnTo>
                    <a:pt x="162479" y="12842"/>
                  </a:lnTo>
                  <a:lnTo>
                    <a:pt x="166740" y="11101"/>
                  </a:lnTo>
                  <a:lnTo>
                    <a:pt x="171273" y="9941"/>
                  </a:lnTo>
                  <a:lnTo>
                    <a:pt x="175989" y="9167"/>
                  </a:lnTo>
                  <a:lnTo>
                    <a:pt x="180826" y="8652"/>
                  </a:lnTo>
                  <a:lnTo>
                    <a:pt x="185744" y="8308"/>
                  </a:lnTo>
                  <a:lnTo>
                    <a:pt x="190716" y="8078"/>
                  </a:lnTo>
                  <a:lnTo>
                    <a:pt x="205740" y="762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97" name="SMARTInkAnnotation114"/>
            <p:cNvSpPr/>
            <p:nvPr/>
          </p:nvSpPr>
          <p:spPr>
            <a:xfrm>
              <a:off x="4123245" y="5310313"/>
              <a:ext cx="227776" cy="308894"/>
            </a:xfrm>
            <a:custGeom>
              <a:avLst/>
              <a:gdLst/>
              <a:ahLst/>
              <a:cxnLst/>
              <a:rect l="0" t="0" r="0" b="0"/>
              <a:pathLst>
                <a:path w="227776" h="308894">
                  <a:moveTo>
                    <a:pt x="227775" y="49813"/>
                  </a:moveTo>
                  <a:lnTo>
                    <a:pt x="227775" y="31680"/>
                  </a:lnTo>
                  <a:lnTo>
                    <a:pt x="226929" y="29257"/>
                  </a:lnTo>
                  <a:lnTo>
                    <a:pt x="223730" y="24308"/>
                  </a:lnTo>
                  <a:lnTo>
                    <a:pt x="217169" y="16762"/>
                  </a:lnTo>
                  <a:lnTo>
                    <a:pt x="210079" y="11699"/>
                  </a:lnTo>
                  <a:lnTo>
                    <a:pt x="205818" y="9164"/>
                  </a:lnTo>
                  <a:lnTo>
                    <a:pt x="199590" y="7474"/>
                  </a:lnTo>
                  <a:lnTo>
                    <a:pt x="192052" y="6347"/>
                  </a:lnTo>
                  <a:lnTo>
                    <a:pt x="183640" y="5595"/>
                  </a:lnTo>
                  <a:lnTo>
                    <a:pt x="174645" y="4248"/>
                  </a:lnTo>
                  <a:lnTo>
                    <a:pt x="165261" y="2503"/>
                  </a:lnTo>
                  <a:lnTo>
                    <a:pt x="155619" y="493"/>
                  </a:lnTo>
                  <a:lnTo>
                    <a:pt x="144958" y="0"/>
                  </a:lnTo>
                  <a:lnTo>
                    <a:pt x="133617" y="517"/>
                  </a:lnTo>
                  <a:lnTo>
                    <a:pt x="121823" y="1709"/>
                  </a:lnTo>
                  <a:lnTo>
                    <a:pt x="109727" y="3351"/>
                  </a:lnTo>
                  <a:lnTo>
                    <a:pt x="84998" y="7432"/>
                  </a:lnTo>
                  <a:lnTo>
                    <a:pt x="74171" y="9706"/>
                  </a:lnTo>
                  <a:lnTo>
                    <a:pt x="64412" y="12068"/>
                  </a:lnTo>
                  <a:lnTo>
                    <a:pt x="55366" y="14489"/>
                  </a:lnTo>
                  <a:lnTo>
                    <a:pt x="45949" y="17797"/>
                  </a:lnTo>
                  <a:lnTo>
                    <a:pt x="36284" y="21696"/>
                  </a:lnTo>
                  <a:lnTo>
                    <a:pt x="26455" y="25988"/>
                  </a:lnTo>
                  <a:lnTo>
                    <a:pt x="19054" y="30543"/>
                  </a:lnTo>
                  <a:lnTo>
                    <a:pt x="13274" y="35273"/>
                  </a:lnTo>
                  <a:lnTo>
                    <a:pt x="8575" y="40120"/>
                  </a:lnTo>
                  <a:lnTo>
                    <a:pt x="5441" y="45044"/>
                  </a:lnTo>
                  <a:lnTo>
                    <a:pt x="3352" y="50020"/>
                  </a:lnTo>
                  <a:lnTo>
                    <a:pt x="1960" y="55031"/>
                  </a:lnTo>
                  <a:lnTo>
                    <a:pt x="1032" y="60912"/>
                  </a:lnTo>
                  <a:lnTo>
                    <a:pt x="413" y="67372"/>
                  </a:lnTo>
                  <a:lnTo>
                    <a:pt x="0" y="74219"/>
                  </a:lnTo>
                  <a:lnTo>
                    <a:pt x="1418" y="80477"/>
                  </a:lnTo>
                  <a:lnTo>
                    <a:pt x="4057" y="86342"/>
                  </a:lnTo>
                  <a:lnTo>
                    <a:pt x="7510" y="91946"/>
                  </a:lnTo>
                  <a:lnTo>
                    <a:pt x="11505" y="96528"/>
                  </a:lnTo>
                  <a:lnTo>
                    <a:pt x="15861" y="100430"/>
                  </a:lnTo>
                  <a:lnTo>
                    <a:pt x="20459" y="103877"/>
                  </a:lnTo>
                  <a:lnTo>
                    <a:pt x="32341" y="112224"/>
                  </a:lnTo>
                  <a:lnTo>
                    <a:pt x="39066" y="116820"/>
                  </a:lnTo>
                  <a:lnTo>
                    <a:pt x="46089" y="120731"/>
                  </a:lnTo>
                  <a:lnTo>
                    <a:pt x="53311" y="124186"/>
                  </a:lnTo>
                  <a:lnTo>
                    <a:pt x="60666" y="127334"/>
                  </a:lnTo>
                  <a:lnTo>
                    <a:pt x="68108" y="129434"/>
                  </a:lnTo>
                  <a:lnTo>
                    <a:pt x="75610" y="130834"/>
                  </a:lnTo>
                  <a:lnTo>
                    <a:pt x="83152" y="131767"/>
                  </a:lnTo>
                  <a:lnTo>
                    <a:pt x="90720" y="132389"/>
                  </a:lnTo>
                  <a:lnTo>
                    <a:pt x="98305" y="132804"/>
                  </a:lnTo>
                  <a:lnTo>
                    <a:pt x="105902" y="133080"/>
                  </a:lnTo>
                  <a:lnTo>
                    <a:pt x="113506" y="132418"/>
                  </a:lnTo>
                  <a:lnTo>
                    <a:pt x="121115" y="131129"/>
                  </a:lnTo>
                  <a:lnTo>
                    <a:pt x="128729" y="129424"/>
                  </a:lnTo>
                  <a:lnTo>
                    <a:pt x="135497" y="127440"/>
                  </a:lnTo>
                  <a:lnTo>
                    <a:pt x="141704" y="125271"/>
                  </a:lnTo>
                  <a:lnTo>
                    <a:pt x="147534" y="122979"/>
                  </a:lnTo>
                  <a:lnTo>
                    <a:pt x="153114" y="120604"/>
                  </a:lnTo>
                  <a:lnTo>
                    <a:pt x="163831" y="115706"/>
                  </a:lnTo>
                  <a:lnTo>
                    <a:pt x="168212" y="113215"/>
                  </a:lnTo>
                  <a:lnTo>
                    <a:pt x="171979" y="110708"/>
                  </a:lnTo>
                  <a:lnTo>
                    <a:pt x="178424" y="105664"/>
                  </a:lnTo>
                  <a:lnTo>
                    <a:pt x="184110" y="100600"/>
                  </a:lnTo>
                  <a:lnTo>
                    <a:pt x="189460" y="95527"/>
                  </a:lnTo>
                  <a:lnTo>
                    <a:pt x="195747" y="89417"/>
                  </a:lnTo>
                  <a:lnTo>
                    <a:pt x="196263" y="88069"/>
                  </a:lnTo>
                  <a:lnTo>
                    <a:pt x="197159" y="81484"/>
                  </a:lnTo>
                  <a:lnTo>
                    <a:pt x="196358" y="81934"/>
                  </a:lnTo>
                  <a:lnTo>
                    <a:pt x="190722" y="86958"/>
                  </a:lnTo>
                  <a:lnTo>
                    <a:pt x="153878" y="123712"/>
                  </a:lnTo>
                  <a:lnTo>
                    <a:pt x="149724" y="129559"/>
                  </a:lnTo>
                  <a:lnTo>
                    <a:pt x="146108" y="135997"/>
                  </a:lnTo>
                  <a:lnTo>
                    <a:pt x="134220" y="160534"/>
                  </a:lnTo>
                  <a:lnTo>
                    <a:pt x="122256" y="184596"/>
                  </a:lnTo>
                  <a:lnTo>
                    <a:pt x="119329" y="193008"/>
                  </a:lnTo>
                  <a:lnTo>
                    <a:pt x="117378" y="201156"/>
                  </a:lnTo>
                  <a:lnTo>
                    <a:pt x="116076" y="209128"/>
                  </a:lnTo>
                  <a:lnTo>
                    <a:pt x="115209" y="216983"/>
                  </a:lnTo>
                  <a:lnTo>
                    <a:pt x="114631" y="224760"/>
                  </a:lnTo>
                  <a:lnTo>
                    <a:pt x="114246" y="232484"/>
                  </a:lnTo>
                  <a:lnTo>
                    <a:pt x="113818" y="247840"/>
                  </a:lnTo>
                  <a:lnTo>
                    <a:pt x="113543" y="274350"/>
                  </a:lnTo>
                  <a:lnTo>
                    <a:pt x="114367" y="279937"/>
                  </a:lnTo>
                  <a:lnTo>
                    <a:pt x="115763" y="285356"/>
                  </a:lnTo>
                  <a:lnTo>
                    <a:pt x="117540" y="290661"/>
                  </a:lnTo>
                  <a:lnTo>
                    <a:pt x="121773" y="298814"/>
                  </a:lnTo>
                  <a:lnTo>
                    <a:pt x="124087" y="302174"/>
                  </a:lnTo>
                  <a:lnTo>
                    <a:pt x="126477" y="304414"/>
                  </a:lnTo>
                  <a:lnTo>
                    <a:pt x="128916" y="305907"/>
                  </a:lnTo>
                  <a:lnTo>
                    <a:pt x="136335" y="308893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98" name="SMARTInkAnnotation115"/>
            <p:cNvSpPr/>
            <p:nvPr/>
          </p:nvSpPr>
          <p:spPr>
            <a:xfrm>
              <a:off x="4398391" y="5340496"/>
              <a:ext cx="211710" cy="240478"/>
            </a:xfrm>
            <a:custGeom>
              <a:avLst/>
              <a:gdLst/>
              <a:ahLst/>
              <a:cxnLst/>
              <a:rect l="0" t="0" r="0" b="0"/>
              <a:pathLst>
                <a:path w="211710" h="240478">
                  <a:moveTo>
                    <a:pt x="5969" y="4390"/>
                  </a:moveTo>
                  <a:lnTo>
                    <a:pt x="27180" y="4390"/>
                  </a:lnTo>
                  <a:lnTo>
                    <a:pt x="32810" y="3544"/>
                  </a:lnTo>
                  <a:lnTo>
                    <a:pt x="39103" y="2133"/>
                  </a:lnTo>
                  <a:lnTo>
                    <a:pt x="45838" y="345"/>
                  </a:lnTo>
                  <a:lnTo>
                    <a:pt x="52022" y="0"/>
                  </a:lnTo>
                  <a:lnTo>
                    <a:pt x="57837" y="617"/>
                  </a:lnTo>
                  <a:lnTo>
                    <a:pt x="63408" y="1874"/>
                  </a:lnTo>
                  <a:lnTo>
                    <a:pt x="69662" y="2713"/>
                  </a:lnTo>
                  <a:lnTo>
                    <a:pt x="76371" y="3272"/>
                  </a:lnTo>
                  <a:lnTo>
                    <a:pt x="83383" y="3645"/>
                  </a:lnTo>
                  <a:lnTo>
                    <a:pt x="97949" y="4059"/>
                  </a:lnTo>
                  <a:lnTo>
                    <a:pt x="105389" y="4169"/>
                  </a:lnTo>
                  <a:lnTo>
                    <a:pt x="112889" y="5089"/>
                  </a:lnTo>
                  <a:lnTo>
                    <a:pt x="120429" y="6550"/>
                  </a:lnTo>
                  <a:lnTo>
                    <a:pt x="127996" y="8370"/>
                  </a:lnTo>
                  <a:lnTo>
                    <a:pt x="134733" y="10430"/>
                  </a:lnTo>
                  <a:lnTo>
                    <a:pt x="140919" y="12650"/>
                  </a:lnTo>
                  <a:lnTo>
                    <a:pt x="146735" y="14977"/>
                  </a:lnTo>
                  <a:lnTo>
                    <a:pt x="152307" y="18221"/>
                  </a:lnTo>
                  <a:lnTo>
                    <a:pt x="157715" y="22077"/>
                  </a:lnTo>
                  <a:lnTo>
                    <a:pt x="163012" y="26342"/>
                  </a:lnTo>
                  <a:lnTo>
                    <a:pt x="167392" y="30031"/>
                  </a:lnTo>
                  <a:lnTo>
                    <a:pt x="171157" y="33338"/>
                  </a:lnTo>
                  <a:lnTo>
                    <a:pt x="174515" y="36389"/>
                  </a:lnTo>
                  <a:lnTo>
                    <a:pt x="176753" y="39269"/>
                  </a:lnTo>
                  <a:lnTo>
                    <a:pt x="179239" y="44728"/>
                  </a:lnTo>
                  <a:lnTo>
                    <a:pt x="180345" y="49975"/>
                  </a:lnTo>
                  <a:lnTo>
                    <a:pt x="180639" y="52560"/>
                  </a:lnTo>
                  <a:lnTo>
                    <a:pt x="178709" y="59948"/>
                  </a:lnTo>
                  <a:lnTo>
                    <a:pt x="177010" y="64288"/>
                  </a:lnTo>
                  <a:lnTo>
                    <a:pt x="174183" y="68029"/>
                  </a:lnTo>
                  <a:lnTo>
                    <a:pt x="170605" y="71369"/>
                  </a:lnTo>
                  <a:lnTo>
                    <a:pt x="166526" y="74443"/>
                  </a:lnTo>
                  <a:lnTo>
                    <a:pt x="155221" y="82373"/>
                  </a:lnTo>
                  <a:lnTo>
                    <a:pt x="148650" y="86859"/>
                  </a:lnTo>
                  <a:lnTo>
                    <a:pt x="142576" y="91543"/>
                  </a:lnTo>
                  <a:lnTo>
                    <a:pt x="136834" y="96358"/>
                  </a:lnTo>
                  <a:lnTo>
                    <a:pt x="131313" y="101263"/>
                  </a:lnTo>
                  <a:lnTo>
                    <a:pt x="125091" y="106224"/>
                  </a:lnTo>
                  <a:lnTo>
                    <a:pt x="118403" y="111227"/>
                  </a:lnTo>
                  <a:lnTo>
                    <a:pt x="111406" y="116254"/>
                  </a:lnTo>
                  <a:lnTo>
                    <a:pt x="103353" y="121300"/>
                  </a:lnTo>
                  <a:lnTo>
                    <a:pt x="94599" y="126356"/>
                  </a:lnTo>
                  <a:lnTo>
                    <a:pt x="85375" y="131421"/>
                  </a:lnTo>
                  <a:lnTo>
                    <a:pt x="76686" y="136491"/>
                  </a:lnTo>
                  <a:lnTo>
                    <a:pt x="60259" y="146639"/>
                  </a:lnTo>
                  <a:lnTo>
                    <a:pt x="53169" y="151716"/>
                  </a:lnTo>
                  <a:lnTo>
                    <a:pt x="46749" y="156794"/>
                  </a:lnTo>
                  <a:lnTo>
                    <a:pt x="40775" y="161873"/>
                  </a:lnTo>
                  <a:lnTo>
                    <a:pt x="35100" y="166105"/>
                  </a:lnTo>
                  <a:lnTo>
                    <a:pt x="29623" y="169773"/>
                  </a:lnTo>
                  <a:lnTo>
                    <a:pt x="24278" y="173065"/>
                  </a:lnTo>
                  <a:lnTo>
                    <a:pt x="19868" y="176953"/>
                  </a:lnTo>
                  <a:lnTo>
                    <a:pt x="16082" y="181239"/>
                  </a:lnTo>
                  <a:lnTo>
                    <a:pt x="12711" y="185790"/>
                  </a:lnTo>
                  <a:lnTo>
                    <a:pt x="9617" y="190516"/>
                  </a:lnTo>
                  <a:lnTo>
                    <a:pt x="6707" y="195360"/>
                  </a:lnTo>
                  <a:lnTo>
                    <a:pt x="3921" y="200284"/>
                  </a:lnTo>
                  <a:lnTo>
                    <a:pt x="2064" y="204412"/>
                  </a:lnTo>
                  <a:lnTo>
                    <a:pt x="0" y="211258"/>
                  </a:lnTo>
                  <a:lnTo>
                    <a:pt x="296" y="214268"/>
                  </a:lnTo>
                  <a:lnTo>
                    <a:pt x="1340" y="217123"/>
                  </a:lnTo>
                  <a:lnTo>
                    <a:pt x="3912" y="222550"/>
                  </a:lnTo>
                  <a:lnTo>
                    <a:pt x="5055" y="227785"/>
                  </a:lnTo>
                  <a:lnTo>
                    <a:pt x="7052" y="230367"/>
                  </a:lnTo>
                  <a:lnTo>
                    <a:pt x="10078" y="232935"/>
                  </a:lnTo>
                  <a:lnTo>
                    <a:pt x="13789" y="235493"/>
                  </a:lnTo>
                  <a:lnTo>
                    <a:pt x="18802" y="237198"/>
                  </a:lnTo>
                  <a:lnTo>
                    <a:pt x="24685" y="238335"/>
                  </a:lnTo>
                  <a:lnTo>
                    <a:pt x="31146" y="239093"/>
                  </a:lnTo>
                  <a:lnTo>
                    <a:pt x="37994" y="239599"/>
                  </a:lnTo>
                  <a:lnTo>
                    <a:pt x="45099" y="239935"/>
                  </a:lnTo>
                  <a:lnTo>
                    <a:pt x="60614" y="240310"/>
                  </a:lnTo>
                  <a:lnTo>
                    <a:pt x="78798" y="240477"/>
                  </a:lnTo>
                  <a:lnTo>
                    <a:pt x="88388" y="239674"/>
                  </a:lnTo>
                  <a:lnTo>
                    <a:pt x="98169" y="238293"/>
                  </a:lnTo>
                  <a:lnTo>
                    <a:pt x="108076" y="236525"/>
                  </a:lnTo>
                  <a:lnTo>
                    <a:pt x="118066" y="235347"/>
                  </a:lnTo>
                  <a:lnTo>
                    <a:pt x="128114" y="234561"/>
                  </a:lnTo>
                  <a:lnTo>
                    <a:pt x="138200" y="234037"/>
                  </a:lnTo>
                  <a:lnTo>
                    <a:pt x="146616" y="232841"/>
                  </a:lnTo>
                  <a:lnTo>
                    <a:pt x="153921" y="231197"/>
                  </a:lnTo>
                  <a:lnTo>
                    <a:pt x="160483" y="229255"/>
                  </a:lnTo>
                  <a:lnTo>
                    <a:pt x="167399" y="227959"/>
                  </a:lnTo>
                  <a:lnTo>
                    <a:pt x="174548" y="227097"/>
                  </a:lnTo>
                  <a:lnTo>
                    <a:pt x="181856" y="226520"/>
                  </a:lnTo>
                  <a:lnTo>
                    <a:pt x="187573" y="225291"/>
                  </a:lnTo>
                  <a:lnTo>
                    <a:pt x="192232" y="223623"/>
                  </a:lnTo>
                  <a:lnTo>
                    <a:pt x="196184" y="221666"/>
                  </a:lnTo>
                  <a:lnTo>
                    <a:pt x="199666" y="220360"/>
                  </a:lnTo>
                  <a:lnTo>
                    <a:pt x="205793" y="218910"/>
                  </a:lnTo>
                  <a:lnTo>
                    <a:pt x="207765" y="217676"/>
                  </a:lnTo>
                  <a:lnTo>
                    <a:pt x="209079" y="216007"/>
                  </a:lnTo>
                  <a:lnTo>
                    <a:pt x="211709" y="21013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99" name="SMARTInkAnnotation116"/>
            <p:cNvSpPr/>
            <p:nvPr/>
          </p:nvSpPr>
          <p:spPr>
            <a:xfrm>
              <a:off x="3124200" y="5619206"/>
              <a:ext cx="617221" cy="45721"/>
            </a:xfrm>
            <a:custGeom>
              <a:avLst/>
              <a:gdLst/>
              <a:ahLst/>
              <a:cxnLst/>
              <a:rect l="0" t="0" r="0" b="0"/>
              <a:pathLst>
                <a:path w="617221" h="45721">
                  <a:moveTo>
                    <a:pt x="0" y="0"/>
                  </a:moveTo>
                  <a:lnTo>
                    <a:pt x="18697" y="0"/>
                  </a:lnTo>
                  <a:lnTo>
                    <a:pt x="25164" y="846"/>
                  </a:lnTo>
                  <a:lnTo>
                    <a:pt x="32016" y="2258"/>
                  </a:lnTo>
                  <a:lnTo>
                    <a:pt x="39124" y="4045"/>
                  </a:lnTo>
                  <a:lnTo>
                    <a:pt x="47249" y="5237"/>
                  </a:lnTo>
                  <a:lnTo>
                    <a:pt x="65309" y="6561"/>
                  </a:lnTo>
                  <a:lnTo>
                    <a:pt x="75713" y="7760"/>
                  </a:lnTo>
                  <a:lnTo>
                    <a:pt x="86882" y="9407"/>
                  </a:lnTo>
                  <a:lnTo>
                    <a:pt x="98561" y="11351"/>
                  </a:lnTo>
                  <a:lnTo>
                    <a:pt x="111428" y="12648"/>
                  </a:lnTo>
                  <a:lnTo>
                    <a:pt x="125085" y="13511"/>
                  </a:lnTo>
                  <a:lnTo>
                    <a:pt x="139270" y="14088"/>
                  </a:lnTo>
                  <a:lnTo>
                    <a:pt x="153807" y="15319"/>
                  </a:lnTo>
                  <a:lnTo>
                    <a:pt x="168578" y="16986"/>
                  </a:lnTo>
                  <a:lnTo>
                    <a:pt x="284981" y="33122"/>
                  </a:lnTo>
                  <a:lnTo>
                    <a:pt x="301747" y="34782"/>
                  </a:lnTo>
                  <a:lnTo>
                    <a:pt x="318005" y="35888"/>
                  </a:lnTo>
                  <a:lnTo>
                    <a:pt x="333923" y="36625"/>
                  </a:lnTo>
                  <a:lnTo>
                    <a:pt x="365157" y="37445"/>
                  </a:lnTo>
                  <a:lnTo>
                    <a:pt x="380598" y="37663"/>
                  </a:lnTo>
                  <a:lnTo>
                    <a:pt x="395972" y="38656"/>
                  </a:lnTo>
                  <a:lnTo>
                    <a:pt x="411302" y="40164"/>
                  </a:lnTo>
                  <a:lnTo>
                    <a:pt x="426601" y="42016"/>
                  </a:lnTo>
                  <a:lnTo>
                    <a:pt x="441881" y="43251"/>
                  </a:lnTo>
                  <a:lnTo>
                    <a:pt x="457147" y="44074"/>
                  </a:lnTo>
                  <a:lnTo>
                    <a:pt x="485964" y="44989"/>
                  </a:lnTo>
                  <a:lnTo>
                    <a:pt x="534316" y="45575"/>
                  </a:lnTo>
                  <a:lnTo>
                    <a:pt x="546711" y="45624"/>
                  </a:lnTo>
                  <a:lnTo>
                    <a:pt x="557514" y="44809"/>
                  </a:lnTo>
                  <a:lnTo>
                    <a:pt x="567256" y="43419"/>
                  </a:lnTo>
                  <a:lnTo>
                    <a:pt x="576290" y="41647"/>
                  </a:lnTo>
                  <a:lnTo>
                    <a:pt x="590845" y="41934"/>
                  </a:lnTo>
                  <a:lnTo>
                    <a:pt x="597096" y="43196"/>
                  </a:lnTo>
                  <a:lnTo>
                    <a:pt x="606301" y="44599"/>
                  </a:lnTo>
                  <a:lnTo>
                    <a:pt x="617220" y="4572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00" name="SMARTInkAnnotation117"/>
            <p:cNvSpPr/>
            <p:nvPr/>
          </p:nvSpPr>
          <p:spPr>
            <a:xfrm>
              <a:off x="4084320" y="5664926"/>
              <a:ext cx="510541" cy="30481"/>
            </a:xfrm>
            <a:custGeom>
              <a:avLst/>
              <a:gdLst/>
              <a:ahLst/>
              <a:cxnLst/>
              <a:rect l="0" t="0" r="0" b="0"/>
              <a:pathLst>
                <a:path w="510541" h="30481">
                  <a:moveTo>
                    <a:pt x="0" y="30480"/>
                  </a:moveTo>
                  <a:lnTo>
                    <a:pt x="10606" y="30480"/>
                  </a:lnTo>
                  <a:lnTo>
                    <a:pt x="14691" y="29634"/>
                  </a:lnTo>
                  <a:lnTo>
                    <a:pt x="19954" y="28222"/>
                  </a:lnTo>
                  <a:lnTo>
                    <a:pt x="26003" y="26435"/>
                  </a:lnTo>
                  <a:lnTo>
                    <a:pt x="33422" y="25243"/>
                  </a:lnTo>
                  <a:lnTo>
                    <a:pt x="41755" y="24449"/>
                  </a:lnTo>
                  <a:lnTo>
                    <a:pt x="50697" y="23919"/>
                  </a:lnTo>
                  <a:lnTo>
                    <a:pt x="71921" y="23331"/>
                  </a:lnTo>
                  <a:lnTo>
                    <a:pt x="124085" y="22953"/>
                  </a:lnTo>
                  <a:lnTo>
                    <a:pt x="138604" y="22076"/>
                  </a:lnTo>
                  <a:lnTo>
                    <a:pt x="153362" y="20644"/>
                  </a:lnTo>
                  <a:lnTo>
                    <a:pt x="168282" y="18843"/>
                  </a:lnTo>
                  <a:lnTo>
                    <a:pt x="183308" y="17641"/>
                  </a:lnTo>
                  <a:lnTo>
                    <a:pt x="198405" y="16842"/>
                  </a:lnTo>
                  <a:lnTo>
                    <a:pt x="229574" y="15952"/>
                  </a:lnTo>
                  <a:lnTo>
                    <a:pt x="263182" y="15557"/>
                  </a:lnTo>
                  <a:lnTo>
                    <a:pt x="279595" y="14604"/>
                  </a:lnTo>
                  <a:lnTo>
                    <a:pt x="295616" y="13123"/>
                  </a:lnTo>
                  <a:lnTo>
                    <a:pt x="311377" y="11288"/>
                  </a:lnTo>
                  <a:lnTo>
                    <a:pt x="326119" y="10066"/>
                  </a:lnTo>
                  <a:lnTo>
                    <a:pt x="340179" y="9251"/>
                  </a:lnTo>
                  <a:lnTo>
                    <a:pt x="367091" y="8344"/>
                  </a:lnTo>
                  <a:lnTo>
                    <a:pt x="427595" y="7715"/>
                  </a:lnTo>
                  <a:lnTo>
                    <a:pt x="437463" y="6837"/>
                  </a:lnTo>
                  <a:lnTo>
                    <a:pt x="446583" y="5405"/>
                  </a:lnTo>
                  <a:lnTo>
                    <a:pt x="455202" y="3603"/>
                  </a:lnTo>
                  <a:lnTo>
                    <a:pt x="462641" y="2402"/>
                  </a:lnTo>
                  <a:lnTo>
                    <a:pt x="469294" y="1601"/>
                  </a:lnTo>
                  <a:lnTo>
                    <a:pt x="482048" y="712"/>
                  </a:lnTo>
                  <a:lnTo>
                    <a:pt x="51054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01" name="SMARTInkAnnotation118"/>
            <p:cNvSpPr/>
            <p:nvPr/>
          </p:nvSpPr>
          <p:spPr>
            <a:xfrm>
              <a:off x="3253740" y="5741219"/>
              <a:ext cx="258494" cy="209954"/>
            </a:xfrm>
            <a:custGeom>
              <a:avLst/>
              <a:gdLst/>
              <a:ahLst/>
              <a:cxnLst/>
              <a:rect l="0" t="0" r="0" b="0"/>
              <a:pathLst>
                <a:path w="258494" h="209954">
                  <a:moveTo>
                    <a:pt x="38100" y="22767"/>
                  </a:moveTo>
                  <a:lnTo>
                    <a:pt x="38100" y="15461"/>
                  </a:lnTo>
                  <a:lnTo>
                    <a:pt x="42145" y="15240"/>
                  </a:lnTo>
                  <a:lnTo>
                    <a:pt x="43337" y="14363"/>
                  </a:lnTo>
                  <a:lnTo>
                    <a:pt x="44131" y="12931"/>
                  </a:lnTo>
                  <a:lnTo>
                    <a:pt x="44661" y="11130"/>
                  </a:lnTo>
                  <a:lnTo>
                    <a:pt x="45861" y="9929"/>
                  </a:lnTo>
                  <a:lnTo>
                    <a:pt x="47507" y="9128"/>
                  </a:lnTo>
                  <a:lnTo>
                    <a:pt x="49451" y="8594"/>
                  </a:lnTo>
                  <a:lnTo>
                    <a:pt x="56127" y="8002"/>
                  </a:lnTo>
                  <a:lnTo>
                    <a:pt x="63892" y="7739"/>
                  </a:lnTo>
                  <a:lnTo>
                    <a:pt x="73870" y="7590"/>
                  </a:lnTo>
                  <a:lnTo>
                    <a:pt x="82502" y="7555"/>
                  </a:lnTo>
                  <a:lnTo>
                    <a:pt x="88022" y="6699"/>
                  </a:lnTo>
                  <a:lnTo>
                    <a:pt x="94241" y="5282"/>
                  </a:lnTo>
                  <a:lnTo>
                    <a:pt x="100927" y="3490"/>
                  </a:lnTo>
                  <a:lnTo>
                    <a:pt x="107078" y="2296"/>
                  </a:lnTo>
                  <a:lnTo>
                    <a:pt x="112872" y="1500"/>
                  </a:lnTo>
                  <a:lnTo>
                    <a:pt x="118428" y="969"/>
                  </a:lnTo>
                  <a:lnTo>
                    <a:pt x="125519" y="615"/>
                  </a:lnTo>
                  <a:lnTo>
                    <a:pt x="142428" y="222"/>
                  </a:lnTo>
                  <a:lnTo>
                    <a:pt x="166944" y="0"/>
                  </a:lnTo>
                  <a:lnTo>
                    <a:pt x="173949" y="816"/>
                  </a:lnTo>
                  <a:lnTo>
                    <a:pt x="180313" y="2206"/>
                  </a:lnTo>
                  <a:lnTo>
                    <a:pt x="186249" y="3980"/>
                  </a:lnTo>
                  <a:lnTo>
                    <a:pt x="192746" y="5162"/>
                  </a:lnTo>
                  <a:lnTo>
                    <a:pt x="199617" y="5951"/>
                  </a:lnTo>
                  <a:lnTo>
                    <a:pt x="206738" y="6476"/>
                  </a:lnTo>
                  <a:lnTo>
                    <a:pt x="213179" y="6826"/>
                  </a:lnTo>
                  <a:lnTo>
                    <a:pt x="224851" y="7216"/>
                  </a:lnTo>
                  <a:lnTo>
                    <a:pt x="230334" y="8166"/>
                  </a:lnTo>
                  <a:lnTo>
                    <a:pt x="235683" y="9647"/>
                  </a:lnTo>
                  <a:lnTo>
                    <a:pt x="240942" y="11481"/>
                  </a:lnTo>
                  <a:lnTo>
                    <a:pt x="245295" y="12702"/>
                  </a:lnTo>
                  <a:lnTo>
                    <a:pt x="252389" y="14060"/>
                  </a:lnTo>
                  <a:lnTo>
                    <a:pt x="254619" y="15270"/>
                  </a:lnTo>
                  <a:lnTo>
                    <a:pt x="256106" y="16922"/>
                  </a:lnTo>
                  <a:lnTo>
                    <a:pt x="258493" y="21613"/>
                  </a:lnTo>
                  <a:lnTo>
                    <a:pt x="257842" y="22845"/>
                  </a:lnTo>
                  <a:lnTo>
                    <a:pt x="254861" y="26470"/>
                  </a:lnTo>
                  <a:lnTo>
                    <a:pt x="252034" y="27776"/>
                  </a:lnTo>
                  <a:lnTo>
                    <a:pt x="244377" y="29227"/>
                  </a:lnTo>
                  <a:lnTo>
                    <a:pt x="239965" y="30460"/>
                  </a:lnTo>
                  <a:lnTo>
                    <a:pt x="235330" y="32129"/>
                  </a:lnTo>
                  <a:lnTo>
                    <a:pt x="230547" y="34089"/>
                  </a:lnTo>
                  <a:lnTo>
                    <a:pt x="224818" y="36241"/>
                  </a:lnTo>
                  <a:lnTo>
                    <a:pt x="211679" y="40891"/>
                  </a:lnTo>
                  <a:lnTo>
                    <a:pt x="205466" y="43317"/>
                  </a:lnTo>
                  <a:lnTo>
                    <a:pt x="199631" y="45780"/>
                  </a:lnTo>
                  <a:lnTo>
                    <a:pt x="194047" y="48269"/>
                  </a:lnTo>
                  <a:lnTo>
                    <a:pt x="187785" y="50775"/>
                  </a:lnTo>
                  <a:lnTo>
                    <a:pt x="174053" y="55817"/>
                  </a:lnTo>
                  <a:lnTo>
                    <a:pt x="167682" y="58348"/>
                  </a:lnTo>
                  <a:lnTo>
                    <a:pt x="161741" y="60881"/>
                  </a:lnTo>
                  <a:lnTo>
                    <a:pt x="156088" y="63416"/>
                  </a:lnTo>
                  <a:lnTo>
                    <a:pt x="151472" y="65954"/>
                  </a:lnTo>
                  <a:lnTo>
                    <a:pt x="144085" y="71030"/>
                  </a:lnTo>
                  <a:lnTo>
                    <a:pt x="137980" y="76108"/>
                  </a:lnTo>
                  <a:lnTo>
                    <a:pt x="135167" y="78648"/>
                  </a:lnTo>
                  <a:lnTo>
                    <a:pt x="133292" y="81188"/>
                  </a:lnTo>
                  <a:lnTo>
                    <a:pt x="131208" y="86268"/>
                  </a:lnTo>
                  <a:lnTo>
                    <a:pt x="130281" y="91347"/>
                  </a:lnTo>
                  <a:lnTo>
                    <a:pt x="130034" y="93887"/>
                  </a:lnTo>
                  <a:lnTo>
                    <a:pt x="130716" y="97274"/>
                  </a:lnTo>
                  <a:lnTo>
                    <a:pt x="132017" y="101225"/>
                  </a:lnTo>
                  <a:lnTo>
                    <a:pt x="133732" y="105552"/>
                  </a:lnTo>
                  <a:lnTo>
                    <a:pt x="136568" y="109284"/>
                  </a:lnTo>
                  <a:lnTo>
                    <a:pt x="144235" y="115688"/>
                  </a:lnTo>
                  <a:lnTo>
                    <a:pt x="155545" y="123614"/>
                  </a:lnTo>
                  <a:lnTo>
                    <a:pt x="162116" y="128098"/>
                  </a:lnTo>
                  <a:lnTo>
                    <a:pt x="168191" y="131935"/>
                  </a:lnTo>
                  <a:lnTo>
                    <a:pt x="173934" y="135339"/>
                  </a:lnTo>
                  <a:lnTo>
                    <a:pt x="179456" y="138455"/>
                  </a:lnTo>
                  <a:lnTo>
                    <a:pt x="190108" y="144175"/>
                  </a:lnTo>
                  <a:lnTo>
                    <a:pt x="195318" y="146886"/>
                  </a:lnTo>
                  <a:lnTo>
                    <a:pt x="200486" y="150386"/>
                  </a:lnTo>
                  <a:lnTo>
                    <a:pt x="205623" y="154413"/>
                  </a:lnTo>
                  <a:lnTo>
                    <a:pt x="210743" y="158791"/>
                  </a:lnTo>
                  <a:lnTo>
                    <a:pt x="214155" y="162556"/>
                  </a:lnTo>
                  <a:lnTo>
                    <a:pt x="217947" y="168998"/>
                  </a:lnTo>
                  <a:lnTo>
                    <a:pt x="218958" y="172748"/>
                  </a:lnTo>
                  <a:lnTo>
                    <a:pt x="219632" y="176940"/>
                  </a:lnTo>
                  <a:lnTo>
                    <a:pt x="220082" y="181430"/>
                  </a:lnTo>
                  <a:lnTo>
                    <a:pt x="219534" y="184422"/>
                  </a:lnTo>
                  <a:lnTo>
                    <a:pt x="218322" y="186417"/>
                  </a:lnTo>
                  <a:lnTo>
                    <a:pt x="213872" y="189480"/>
                  </a:lnTo>
                  <a:lnTo>
                    <a:pt x="206250" y="193664"/>
                  </a:lnTo>
                  <a:lnTo>
                    <a:pt x="201000" y="195965"/>
                  </a:lnTo>
                  <a:lnTo>
                    <a:pt x="194960" y="198346"/>
                  </a:lnTo>
                  <a:lnTo>
                    <a:pt x="188394" y="200779"/>
                  </a:lnTo>
                  <a:lnTo>
                    <a:pt x="181476" y="202402"/>
                  </a:lnTo>
                  <a:lnTo>
                    <a:pt x="174324" y="203484"/>
                  </a:lnTo>
                  <a:lnTo>
                    <a:pt x="167016" y="204205"/>
                  </a:lnTo>
                  <a:lnTo>
                    <a:pt x="158758" y="204686"/>
                  </a:lnTo>
                  <a:lnTo>
                    <a:pt x="140550" y="205220"/>
                  </a:lnTo>
                  <a:lnTo>
                    <a:pt x="130953" y="206209"/>
                  </a:lnTo>
                  <a:lnTo>
                    <a:pt x="121169" y="207715"/>
                  </a:lnTo>
                  <a:lnTo>
                    <a:pt x="111259" y="209565"/>
                  </a:lnTo>
                  <a:lnTo>
                    <a:pt x="102113" y="209953"/>
                  </a:lnTo>
                  <a:lnTo>
                    <a:pt x="93475" y="209364"/>
                  </a:lnTo>
                  <a:lnTo>
                    <a:pt x="85177" y="208125"/>
                  </a:lnTo>
                  <a:lnTo>
                    <a:pt x="76258" y="207299"/>
                  </a:lnTo>
                  <a:lnTo>
                    <a:pt x="66925" y="206749"/>
                  </a:lnTo>
                  <a:lnTo>
                    <a:pt x="49218" y="206137"/>
                  </a:lnTo>
                  <a:lnTo>
                    <a:pt x="29729" y="205792"/>
                  </a:lnTo>
                  <a:lnTo>
                    <a:pt x="0" y="205647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02" name="SMARTInkAnnotation119"/>
            <p:cNvSpPr/>
            <p:nvPr/>
          </p:nvSpPr>
          <p:spPr>
            <a:xfrm>
              <a:off x="4251960" y="5810765"/>
              <a:ext cx="272615" cy="219922"/>
            </a:xfrm>
            <a:custGeom>
              <a:avLst/>
              <a:gdLst/>
              <a:ahLst/>
              <a:cxnLst/>
              <a:rect l="0" t="0" r="0" b="0"/>
              <a:pathLst>
                <a:path w="272615" h="219922">
                  <a:moveTo>
                    <a:pt x="45720" y="6561"/>
                  </a:moveTo>
                  <a:lnTo>
                    <a:pt x="74459" y="6561"/>
                  </a:lnTo>
                  <a:lnTo>
                    <a:pt x="80966" y="5715"/>
                  </a:lnTo>
                  <a:lnTo>
                    <a:pt x="88691" y="4304"/>
                  </a:lnTo>
                  <a:lnTo>
                    <a:pt x="97227" y="2516"/>
                  </a:lnTo>
                  <a:lnTo>
                    <a:pt x="105458" y="1324"/>
                  </a:lnTo>
                  <a:lnTo>
                    <a:pt x="113486" y="530"/>
                  </a:lnTo>
                  <a:lnTo>
                    <a:pt x="121377" y="0"/>
                  </a:lnTo>
                  <a:lnTo>
                    <a:pt x="129178" y="494"/>
                  </a:lnTo>
                  <a:lnTo>
                    <a:pt x="136919" y="1670"/>
                  </a:lnTo>
                  <a:lnTo>
                    <a:pt x="144619" y="3299"/>
                  </a:lnTo>
                  <a:lnTo>
                    <a:pt x="153139" y="4387"/>
                  </a:lnTo>
                  <a:lnTo>
                    <a:pt x="162206" y="5112"/>
                  </a:lnTo>
                  <a:lnTo>
                    <a:pt x="171637" y="5594"/>
                  </a:lnTo>
                  <a:lnTo>
                    <a:pt x="180465" y="6763"/>
                  </a:lnTo>
                  <a:lnTo>
                    <a:pt x="188890" y="8389"/>
                  </a:lnTo>
                  <a:lnTo>
                    <a:pt x="197047" y="10320"/>
                  </a:lnTo>
                  <a:lnTo>
                    <a:pt x="205871" y="11608"/>
                  </a:lnTo>
                  <a:lnTo>
                    <a:pt x="215140" y="12465"/>
                  </a:lnTo>
                  <a:lnTo>
                    <a:pt x="224707" y="13037"/>
                  </a:lnTo>
                  <a:lnTo>
                    <a:pt x="232778" y="14265"/>
                  </a:lnTo>
                  <a:lnTo>
                    <a:pt x="239852" y="15930"/>
                  </a:lnTo>
                  <a:lnTo>
                    <a:pt x="246261" y="17887"/>
                  </a:lnTo>
                  <a:lnTo>
                    <a:pt x="251381" y="19192"/>
                  </a:lnTo>
                  <a:lnTo>
                    <a:pt x="259327" y="20641"/>
                  </a:lnTo>
                  <a:lnTo>
                    <a:pt x="265681" y="23544"/>
                  </a:lnTo>
                  <a:lnTo>
                    <a:pt x="272614" y="28260"/>
                  </a:lnTo>
                  <a:lnTo>
                    <a:pt x="272336" y="29493"/>
                  </a:lnTo>
                  <a:lnTo>
                    <a:pt x="269769" y="33122"/>
                  </a:lnTo>
                  <a:lnTo>
                    <a:pt x="267900" y="34429"/>
                  </a:lnTo>
                  <a:lnTo>
                    <a:pt x="260377" y="37113"/>
                  </a:lnTo>
                  <a:lnTo>
                    <a:pt x="252318" y="40743"/>
                  </a:lnTo>
                  <a:lnTo>
                    <a:pt x="246952" y="42895"/>
                  </a:lnTo>
                  <a:lnTo>
                    <a:pt x="234217" y="47545"/>
                  </a:lnTo>
                  <a:lnTo>
                    <a:pt x="190325" y="62471"/>
                  </a:lnTo>
                  <a:lnTo>
                    <a:pt x="183609" y="64155"/>
                  </a:lnTo>
                  <a:lnTo>
                    <a:pt x="177439" y="65277"/>
                  </a:lnTo>
                  <a:lnTo>
                    <a:pt x="171633" y="66025"/>
                  </a:lnTo>
                  <a:lnTo>
                    <a:pt x="166915" y="67370"/>
                  </a:lnTo>
                  <a:lnTo>
                    <a:pt x="159415" y="71123"/>
                  </a:lnTo>
                  <a:lnTo>
                    <a:pt x="153260" y="75613"/>
                  </a:lnTo>
                  <a:lnTo>
                    <a:pt x="146455" y="81349"/>
                  </a:lnTo>
                  <a:lnTo>
                    <a:pt x="146744" y="82667"/>
                  </a:lnTo>
                  <a:lnTo>
                    <a:pt x="149322" y="86387"/>
                  </a:lnTo>
                  <a:lnTo>
                    <a:pt x="151032" y="93122"/>
                  </a:lnTo>
                  <a:lnTo>
                    <a:pt x="151488" y="97289"/>
                  </a:lnTo>
                  <a:lnTo>
                    <a:pt x="153485" y="100912"/>
                  </a:lnTo>
                  <a:lnTo>
                    <a:pt x="160220" y="107197"/>
                  </a:lnTo>
                  <a:lnTo>
                    <a:pt x="165233" y="110906"/>
                  </a:lnTo>
                  <a:lnTo>
                    <a:pt x="177577" y="119540"/>
                  </a:lnTo>
                  <a:lnTo>
                    <a:pt x="221184" y="148908"/>
                  </a:lnTo>
                  <a:lnTo>
                    <a:pt x="227889" y="153106"/>
                  </a:lnTo>
                  <a:lnTo>
                    <a:pt x="234053" y="156751"/>
                  </a:lnTo>
                  <a:lnTo>
                    <a:pt x="239855" y="160028"/>
                  </a:lnTo>
                  <a:lnTo>
                    <a:pt x="244570" y="163905"/>
                  </a:lnTo>
                  <a:lnTo>
                    <a:pt x="248560" y="168184"/>
                  </a:lnTo>
                  <a:lnTo>
                    <a:pt x="252067" y="172729"/>
                  </a:lnTo>
                  <a:lnTo>
                    <a:pt x="254405" y="176607"/>
                  </a:lnTo>
                  <a:lnTo>
                    <a:pt x="257002" y="183172"/>
                  </a:lnTo>
                  <a:lnTo>
                    <a:pt x="256848" y="186108"/>
                  </a:lnTo>
                  <a:lnTo>
                    <a:pt x="255899" y="188913"/>
                  </a:lnTo>
                  <a:lnTo>
                    <a:pt x="252586" y="194286"/>
                  </a:lnTo>
                  <a:lnTo>
                    <a:pt x="248292" y="199497"/>
                  </a:lnTo>
                  <a:lnTo>
                    <a:pt x="244268" y="201224"/>
                  </a:lnTo>
                  <a:lnTo>
                    <a:pt x="239046" y="202376"/>
                  </a:lnTo>
                  <a:lnTo>
                    <a:pt x="233024" y="203145"/>
                  </a:lnTo>
                  <a:lnTo>
                    <a:pt x="226469" y="204503"/>
                  </a:lnTo>
                  <a:lnTo>
                    <a:pt x="219560" y="206256"/>
                  </a:lnTo>
                  <a:lnTo>
                    <a:pt x="212414" y="208271"/>
                  </a:lnTo>
                  <a:lnTo>
                    <a:pt x="204262" y="209614"/>
                  </a:lnTo>
                  <a:lnTo>
                    <a:pt x="195442" y="210510"/>
                  </a:lnTo>
                  <a:lnTo>
                    <a:pt x="186175" y="211107"/>
                  </a:lnTo>
                  <a:lnTo>
                    <a:pt x="176610" y="212352"/>
                  </a:lnTo>
                  <a:lnTo>
                    <a:pt x="166846" y="214028"/>
                  </a:lnTo>
                  <a:lnTo>
                    <a:pt x="156951" y="215992"/>
                  </a:lnTo>
                  <a:lnTo>
                    <a:pt x="146968" y="217302"/>
                  </a:lnTo>
                  <a:lnTo>
                    <a:pt x="136924" y="218175"/>
                  </a:lnTo>
                  <a:lnTo>
                    <a:pt x="126843" y="218757"/>
                  </a:lnTo>
                  <a:lnTo>
                    <a:pt x="106610" y="219404"/>
                  </a:lnTo>
                  <a:lnTo>
                    <a:pt x="61954" y="219853"/>
                  </a:lnTo>
                  <a:lnTo>
                    <a:pt x="0" y="219921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03" name="SMARTInkAnnotation120"/>
            <p:cNvSpPr/>
            <p:nvPr/>
          </p:nvSpPr>
          <p:spPr>
            <a:xfrm>
              <a:off x="4945380" y="5573486"/>
              <a:ext cx="358141" cy="141227"/>
            </a:xfrm>
            <a:custGeom>
              <a:avLst/>
              <a:gdLst/>
              <a:ahLst/>
              <a:cxnLst/>
              <a:rect l="0" t="0" r="0" b="0"/>
              <a:pathLst>
                <a:path w="358141" h="141227">
                  <a:moveTo>
                    <a:pt x="358140" y="0"/>
                  </a:moveTo>
                  <a:lnTo>
                    <a:pt x="354095" y="0"/>
                  </a:lnTo>
                  <a:lnTo>
                    <a:pt x="352904" y="846"/>
                  </a:lnTo>
                  <a:lnTo>
                    <a:pt x="352109" y="2257"/>
                  </a:lnTo>
                  <a:lnTo>
                    <a:pt x="351579" y="4045"/>
                  </a:lnTo>
                  <a:lnTo>
                    <a:pt x="350380" y="5237"/>
                  </a:lnTo>
                  <a:lnTo>
                    <a:pt x="348733" y="6032"/>
                  </a:lnTo>
                  <a:lnTo>
                    <a:pt x="346789" y="6561"/>
                  </a:lnTo>
                  <a:lnTo>
                    <a:pt x="342370" y="9407"/>
                  </a:lnTo>
                  <a:lnTo>
                    <a:pt x="340008" y="11351"/>
                  </a:lnTo>
                  <a:lnTo>
                    <a:pt x="336738" y="14340"/>
                  </a:lnTo>
                  <a:lnTo>
                    <a:pt x="328591" y="22178"/>
                  </a:lnTo>
                  <a:lnTo>
                    <a:pt x="324047" y="25792"/>
                  </a:lnTo>
                  <a:lnTo>
                    <a:pt x="319325" y="29048"/>
                  </a:lnTo>
                  <a:lnTo>
                    <a:pt x="308716" y="35770"/>
                  </a:lnTo>
                  <a:lnTo>
                    <a:pt x="295534" y="44402"/>
                  </a:lnTo>
                  <a:lnTo>
                    <a:pt x="287616" y="48228"/>
                  </a:lnTo>
                  <a:lnTo>
                    <a:pt x="278950" y="51625"/>
                  </a:lnTo>
                  <a:lnTo>
                    <a:pt x="269788" y="54737"/>
                  </a:lnTo>
                  <a:lnTo>
                    <a:pt x="260292" y="58505"/>
                  </a:lnTo>
                  <a:lnTo>
                    <a:pt x="250574" y="62710"/>
                  </a:lnTo>
                  <a:lnTo>
                    <a:pt x="240710" y="67207"/>
                  </a:lnTo>
                  <a:lnTo>
                    <a:pt x="231593" y="71898"/>
                  </a:lnTo>
                  <a:lnTo>
                    <a:pt x="222976" y="76718"/>
                  </a:lnTo>
                  <a:lnTo>
                    <a:pt x="214691" y="81625"/>
                  </a:lnTo>
                  <a:lnTo>
                    <a:pt x="204934" y="86591"/>
                  </a:lnTo>
                  <a:lnTo>
                    <a:pt x="194196" y="91594"/>
                  </a:lnTo>
                  <a:lnTo>
                    <a:pt x="182804" y="96623"/>
                  </a:lnTo>
                  <a:lnTo>
                    <a:pt x="161116" y="106725"/>
                  </a:lnTo>
                  <a:lnTo>
                    <a:pt x="150590" y="111790"/>
                  </a:lnTo>
                  <a:lnTo>
                    <a:pt x="140187" y="116013"/>
                  </a:lnTo>
                  <a:lnTo>
                    <a:pt x="129864" y="119675"/>
                  </a:lnTo>
                  <a:lnTo>
                    <a:pt x="119597" y="122963"/>
                  </a:lnTo>
                  <a:lnTo>
                    <a:pt x="109364" y="126002"/>
                  </a:lnTo>
                  <a:lnTo>
                    <a:pt x="88965" y="131636"/>
                  </a:lnTo>
                  <a:lnTo>
                    <a:pt x="79630" y="133478"/>
                  </a:lnTo>
                  <a:lnTo>
                    <a:pt x="70867" y="134706"/>
                  </a:lnTo>
                  <a:lnTo>
                    <a:pt x="62484" y="135523"/>
                  </a:lnTo>
                  <a:lnTo>
                    <a:pt x="54356" y="136916"/>
                  </a:lnTo>
                  <a:lnTo>
                    <a:pt x="46398" y="138691"/>
                  </a:lnTo>
                  <a:lnTo>
                    <a:pt x="38552" y="140720"/>
                  </a:lnTo>
                  <a:lnTo>
                    <a:pt x="32474" y="141226"/>
                  </a:lnTo>
                  <a:lnTo>
                    <a:pt x="27576" y="140718"/>
                  </a:lnTo>
                  <a:lnTo>
                    <a:pt x="16637" y="138214"/>
                  </a:lnTo>
                  <a:lnTo>
                    <a:pt x="8034" y="137473"/>
                  </a:lnTo>
                  <a:lnTo>
                    <a:pt x="0" y="13716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04" name="SMARTInkAnnotation121"/>
            <p:cNvSpPr/>
            <p:nvPr/>
          </p:nvSpPr>
          <p:spPr>
            <a:xfrm>
              <a:off x="5082541" y="5504906"/>
              <a:ext cx="182880" cy="228601"/>
            </a:xfrm>
            <a:custGeom>
              <a:avLst/>
              <a:gdLst/>
              <a:ahLst/>
              <a:cxnLst/>
              <a:rect l="0" t="0" r="0" b="0"/>
              <a:pathLst>
                <a:path w="182880" h="228601">
                  <a:moveTo>
                    <a:pt x="0" y="0"/>
                  </a:moveTo>
                  <a:lnTo>
                    <a:pt x="0" y="36111"/>
                  </a:lnTo>
                  <a:lnTo>
                    <a:pt x="846" y="41007"/>
                  </a:lnTo>
                  <a:lnTo>
                    <a:pt x="2257" y="45964"/>
                  </a:lnTo>
                  <a:lnTo>
                    <a:pt x="4044" y="50963"/>
                  </a:lnTo>
                  <a:lnTo>
                    <a:pt x="5236" y="55989"/>
                  </a:lnTo>
                  <a:lnTo>
                    <a:pt x="6031" y="61033"/>
                  </a:lnTo>
                  <a:lnTo>
                    <a:pt x="6560" y="66088"/>
                  </a:lnTo>
                  <a:lnTo>
                    <a:pt x="7760" y="71999"/>
                  </a:lnTo>
                  <a:lnTo>
                    <a:pt x="9407" y="78479"/>
                  </a:lnTo>
                  <a:lnTo>
                    <a:pt x="11351" y="85340"/>
                  </a:lnTo>
                  <a:lnTo>
                    <a:pt x="13494" y="91606"/>
                  </a:lnTo>
                  <a:lnTo>
                    <a:pt x="15769" y="97477"/>
                  </a:lnTo>
                  <a:lnTo>
                    <a:pt x="18133" y="103085"/>
                  </a:lnTo>
                  <a:lnTo>
                    <a:pt x="21401" y="109363"/>
                  </a:lnTo>
                  <a:lnTo>
                    <a:pt x="25274" y="116088"/>
                  </a:lnTo>
                  <a:lnTo>
                    <a:pt x="29549" y="123113"/>
                  </a:lnTo>
                  <a:lnTo>
                    <a:pt x="34092" y="129488"/>
                  </a:lnTo>
                  <a:lnTo>
                    <a:pt x="38815" y="135432"/>
                  </a:lnTo>
                  <a:lnTo>
                    <a:pt x="43657" y="141089"/>
                  </a:lnTo>
                  <a:lnTo>
                    <a:pt x="48577" y="147399"/>
                  </a:lnTo>
                  <a:lnTo>
                    <a:pt x="53552" y="154146"/>
                  </a:lnTo>
                  <a:lnTo>
                    <a:pt x="58561" y="161184"/>
                  </a:lnTo>
                  <a:lnTo>
                    <a:pt x="63594" y="167569"/>
                  </a:lnTo>
                  <a:lnTo>
                    <a:pt x="68642" y="173519"/>
                  </a:lnTo>
                  <a:lnTo>
                    <a:pt x="73701" y="179180"/>
                  </a:lnTo>
                  <a:lnTo>
                    <a:pt x="79614" y="183800"/>
                  </a:lnTo>
                  <a:lnTo>
                    <a:pt x="86096" y="187726"/>
                  </a:lnTo>
                  <a:lnTo>
                    <a:pt x="92957" y="191191"/>
                  </a:lnTo>
                  <a:lnTo>
                    <a:pt x="99224" y="195194"/>
                  </a:lnTo>
                  <a:lnTo>
                    <a:pt x="105096" y="199556"/>
                  </a:lnTo>
                  <a:lnTo>
                    <a:pt x="110704" y="204157"/>
                  </a:lnTo>
                  <a:lnTo>
                    <a:pt x="116135" y="208072"/>
                  </a:lnTo>
                  <a:lnTo>
                    <a:pt x="121450" y="211527"/>
                  </a:lnTo>
                  <a:lnTo>
                    <a:pt x="126687" y="214679"/>
                  </a:lnTo>
                  <a:lnTo>
                    <a:pt x="132717" y="216779"/>
                  </a:lnTo>
                  <a:lnTo>
                    <a:pt x="139278" y="218180"/>
                  </a:lnTo>
                  <a:lnTo>
                    <a:pt x="146192" y="219113"/>
                  </a:lnTo>
                  <a:lnTo>
                    <a:pt x="151648" y="220582"/>
                  </a:lnTo>
                  <a:lnTo>
                    <a:pt x="156131" y="222408"/>
                  </a:lnTo>
                  <a:lnTo>
                    <a:pt x="159968" y="224472"/>
                  </a:lnTo>
                  <a:lnTo>
                    <a:pt x="164218" y="225848"/>
                  </a:lnTo>
                  <a:lnTo>
                    <a:pt x="168745" y="226765"/>
                  </a:lnTo>
                  <a:lnTo>
                    <a:pt x="182879" y="22860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05" name="SMARTInkAnnotation122"/>
            <p:cNvSpPr/>
            <p:nvPr/>
          </p:nvSpPr>
          <p:spPr>
            <a:xfrm>
              <a:off x="5364480" y="5619206"/>
              <a:ext cx="167641" cy="15241"/>
            </a:xfrm>
            <a:custGeom>
              <a:avLst/>
              <a:gdLst/>
              <a:ahLst/>
              <a:cxnLst/>
              <a:rect l="0" t="0" r="0" b="0"/>
              <a:pathLst>
                <a:path w="167641" h="15241">
                  <a:moveTo>
                    <a:pt x="0" y="15240"/>
                  </a:moveTo>
                  <a:lnTo>
                    <a:pt x="55955" y="15240"/>
                  </a:lnTo>
                  <a:lnTo>
                    <a:pt x="61857" y="14393"/>
                  </a:lnTo>
                  <a:lnTo>
                    <a:pt x="67484" y="12983"/>
                  </a:lnTo>
                  <a:lnTo>
                    <a:pt x="72930" y="11195"/>
                  </a:lnTo>
                  <a:lnTo>
                    <a:pt x="79100" y="10003"/>
                  </a:lnTo>
                  <a:lnTo>
                    <a:pt x="85753" y="9209"/>
                  </a:lnTo>
                  <a:lnTo>
                    <a:pt x="92729" y="8679"/>
                  </a:lnTo>
                  <a:lnTo>
                    <a:pt x="99073" y="8326"/>
                  </a:lnTo>
                  <a:lnTo>
                    <a:pt x="110637" y="7934"/>
                  </a:lnTo>
                  <a:lnTo>
                    <a:pt x="116091" y="6983"/>
                  </a:lnTo>
                  <a:lnTo>
                    <a:pt x="121420" y="5501"/>
                  </a:lnTo>
                  <a:lnTo>
                    <a:pt x="126667" y="3667"/>
                  </a:lnTo>
                  <a:lnTo>
                    <a:pt x="131859" y="2445"/>
                  </a:lnTo>
                  <a:lnTo>
                    <a:pt x="137012" y="1630"/>
                  </a:lnTo>
                  <a:lnTo>
                    <a:pt x="142142" y="1087"/>
                  </a:lnTo>
                  <a:lnTo>
                    <a:pt x="147255" y="725"/>
                  </a:lnTo>
                  <a:lnTo>
                    <a:pt x="152357" y="483"/>
                  </a:lnTo>
                  <a:lnTo>
                    <a:pt x="16764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06" name="SMARTInkAnnotation123"/>
            <p:cNvSpPr/>
            <p:nvPr/>
          </p:nvSpPr>
          <p:spPr>
            <a:xfrm>
              <a:off x="5364480" y="5649686"/>
              <a:ext cx="137162" cy="22861"/>
            </a:xfrm>
            <a:custGeom>
              <a:avLst/>
              <a:gdLst/>
              <a:ahLst/>
              <a:cxnLst/>
              <a:rect l="0" t="0" r="0" b="0"/>
              <a:pathLst>
                <a:path w="137162" h="22861">
                  <a:moveTo>
                    <a:pt x="0" y="22860"/>
                  </a:moveTo>
                  <a:lnTo>
                    <a:pt x="62516" y="22860"/>
                  </a:lnTo>
                  <a:lnTo>
                    <a:pt x="68771" y="22013"/>
                  </a:lnTo>
                  <a:lnTo>
                    <a:pt x="74634" y="20602"/>
                  </a:lnTo>
                  <a:lnTo>
                    <a:pt x="80236" y="18815"/>
                  </a:lnTo>
                  <a:lnTo>
                    <a:pt x="85664" y="17623"/>
                  </a:lnTo>
                  <a:lnTo>
                    <a:pt x="90976" y="16829"/>
                  </a:lnTo>
                  <a:lnTo>
                    <a:pt x="96211" y="16298"/>
                  </a:lnTo>
                  <a:lnTo>
                    <a:pt x="101394" y="15099"/>
                  </a:lnTo>
                  <a:lnTo>
                    <a:pt x="106542" y="13452"/>
                  </a:lnTo>
                  <a:lnTo>
                    <a:pt x="111668" y="11508"/>
                  </a:lnTo>
                  <a:lnTo>
                    <a:pt x="115932" y="10213"/>
                  </a:lnTo>
                  <a:lnTo>
                    <a:pt x="119622" y="9348"/>
                  </a:lnTo>
                  <a:lnTo>
                    <a:pt x="122928" y="8772"/>
                  </a:lnTo>
                  <a:lnTo>
                    <a:pt x="125979" y="7541"/>
                  </a:lnTo>
                  <a:lnTo>
                    <a:pt x="128859" y="5874"/>
                  </a:lnTo>
                  <a:lnTo>
                    <a:pt x="137161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07" name="SMARTInkAnnotation124"/>
            <p:cNvSpPr/>
            <p:nvPr/>
          </p:nvSpPr>
          <p:spPr>
            <a:xfrm>
              <a:off x="5587563" y="5307100"/>
              <a:ext cx="256966" cy="342587"/>
            </a:xfrm>
            <a:custGeom>
              <a:avLst/>
              <a:gdLst/>
              <a:ahLst/>
              <a:cxnLst/>
              <a:rect l="0" t="0" r="0" b="0"/>
              <a:pathLst>
                <a:path w="256966" h="342587">
                  <a:moveTo>
                    <a:pt x="241737" y="7306"/>
                  </a:moveTo>
                  <a:lnTo>
                    <a:pt x="237692" y="3261"/>
                  </a:lnTo>
                  <a:lnTo>
                    <a:pt x="235654" y="2069"/>
                  </a:lnTo>
                  <a:lnTo>
                    <a:pt x="231131" y="745"/>
                  </a:lnTo>
                  <a:lnTo>
                    <a:pt x="223825" y="0"/>
                  </a:lnTo>
                  <a:lnTo>
                    <a:pt x="219636" y="742"/>
                  </a:lnTo>
                  <a:lnTo>
                    <a:pt x="214303" y="2083"/>
                  </a:lnTo>
                  <a:lnTo>
                    <a:pt x="208208" y="3824"/>
                  </a:lnTo>
                  <a:lnTo>
                    <a:pt x="200758" y="4985"/>
                  </a:lnTo>
                  <a:lnTo>
                    <a:pt x="192404" y="5759"/>
                  </a:lnTo>
                  <a:lnTo>
                    <a:pt x="183448" y="6274"/>
                  </a:lnTo>
                  <a:lnTo>
                    <a:pt x="174092" y="7465"/>
                  </a:lnTo>
                  <a:lnTo>
                    <a:pt x="164467" y="9105"/>
                  </a:lnTo>
                  <a:lnTo>
                    <a:pt x="154664" y="11045"/>
                  </a:lnTo>
                  <a:lnTo>
                    <a:pt x="134740" y="15459"/>
                  </a:lnTo>
                  <a:lnTo>
                    <a:pt x="124686" y="17821"/>
                  </a:lnTo>
                  <a:lnTo>
                    <a:pt x="113750" y="21089"/>
                  </a:lnTo>
                  <a:lnTo>
                    <a:pt x="102225" y="24961"/>
                  </a:lnTo>
                  <a:lnTo>
                    <a:pt x="61403" y="39298"/>
                  </a:lnTo>
                  <a:lnTo>
                    <a:pt x="52934" y="43027"/>
                  </a:lnTo>
                  <a:lnTo>
                    <a:pt x="44749" y="47207"/>
                  </a:lnTo>
                  <a:lnTo>
                    <a:pt x="36752" y="51686"/>
                  </a:lnTo>
                  <a:lnTo>
                    <a:pt x="29727" y="56366"/>
                  </a:lnTo>
                  <a:lnTo>
                    <a:pt x="23350" y="61180"/>
                  </a:lnTo>
                  <a:lnTo>
                    <a:pt x="17406" y="66082"/>
                  </a:lnTo>
                  <a:lnTo>
                    <a:pt x="12596" y="71043"/>
                  </a:lnTo>
                  <a:lnTo>
                    <a:pt x="4994" y="81071"/>
                  </a:lnTo>
                  <a:lnTo>
                    <a:pt x="1052" y="91172"/>
                  </a:lnTo>
                  <a:lnTo>
                    <a:pt x="0" y="96237"/>
                  </a:lnTo>
                  <a:lnTo>
                    <a:pt x="146" y="101307"/>
                  </a:lnTo>
                  <a:lnTo>
                    <a:pt x="2565" y="111455"/>
                  </a:lnTo>
                  <a:lnTo>
                    <a:pt x="6463" y="121610"/>
                  </a:lnTo>
                  <a:lnTo>
                    <a:pt x="8688" y="126689"/>
                  </a:lnTo>
                  <a:lnTo>
                    <a:pt x="12711" y="130921"/>
                  </a:lnTo>
                  <a:lnTo>
                    <a:pt x="17933" y="134589"/>
                  </a:lnTo>
                  <a:lnTo>
                    <a:pt x="23955" y="137882"/>
                  </a:lnTo>
                  <a:lnTo>
                    <a:pt x="31355" y="140923"/>
                  </a:lnTo>
                  <a:lnTo>
                    <a:pt x="39676" y="143798"/>
                  </a:lnTo>
                  <a:lnTo>
                    <a:pt x="48610" y="146560"/>
                  </a:lnTo>
                  <a:lnTo>
                    <a:pt x="58799" y="149249"/>
                  </a:lnTo>
                  <a:lnTo>
                    <a:pt x="81409" y="154494"/>
                  </a:lnTo>
                  <a:lnTo>
                    <a:pt x="92518" y="155385"/>
                  </a:lnTo>
                  <a:lnTo>
                    <a:pt x="103311" y="155132"/>
                  </a:lnTo>
                  <a:lnTo>
                    <a:pt x="113893" y="154116"/>
                  </a:lnTo>
                  <a:lnTo>
                    <a:pt x="124334" y="152593"/>
                  </a:lnTo>
                  <a:lnTo>
                    <a:pt x="134683" y="150730"/>
                  </a:lnTo>
                  <a:lnTo>
                    <a:pt x="144968" y="148642"/>
                  </a:lnTo>
                  <a:lnTo>
                    <a:pt x="154364" y="145557"/>
                  </a:lnTo>
                  <a:lnTo>
                    <a:pt x="163169" y="141807"/>
                  </a:lnTo>
                  <a:lnTo>
                    <a:pt x="171578" y="137613"/>
                  </a:lnTo>
                  <a:lnTo>
                    <a:pt x="179725" y="133124"/>
                  </a:lnTo>
                  <a:lnTo>
                    <a:pt x="187695" y="128438"/>
                  </a:lnTo>
                  <a:lnTo>
                    <a:pt x="195550" y="123620"/>
                  </a:lnTo>
                  <a:lnTo>
                    <a:pt x="202479" y="118716"/>
                  </a:lnTo>
                  <a:lnTo>
                    <a:pt x="208792" y="113752"/>
                  </a:lnTo>
                  <a:lnTo>
                    <a:pt x="214694" y="108750"/>
                  </a:lnTo>
                  <a:lnTo>
                    <a:pt x="220321" y="103722"/>
                  </a:lnTo>
                  <a:lnTo>
                    <a:pt x="231091" y="93620"/>
                  </a:lnTo>
                  <a:lnTo>
                    <a:pt x="245718" y="79420"/>
                  </a:lnTo>
                  <a:lnTo>
                    <a:pt x="251409" y="73788"/>
                  </a:lnTo>
                  <a:lnTo>
                    <a:pt x="253265" y="70254"/>
                  </a:lnTo>
                  <a:lnTo>
                    <a:pt x="255327" y="61812"/>
                  </a:lnTo>
                  <a:lnTo>
                    <a:pt x="256760" y="51925"/>
                  </a:lnTo>
                  <a:lnTo>
                    <a:pt x="256965" y="45787"/>
                  </a:lnTo>
                  <a:lnTo>
                    <a:pt x="252929" y="45519"/>
                  </a:lnTo>
                  <a:lnTo>
                    <a:pt x="250891" y="46327"/>
                  </a:lnTo>
                  <a:lnTo>
                    <a:pt x="243979" y="51512"/>
                  </a:lnTo>
                  <a:lnTo>
                    <a:pt x="239065" y="56021"/>
                  </a:lnTo>
                  <a:lnTo>
                    <a:pt x="227493" y="67366"/>
                  </a:lnTo>
                  <a:lnTo>
                    <a:pt x="220449" y="76615"/>
                  </a:lnTo>
                  <a:lnTo>
                    <a:pt x="214496" y="87216"/>
                  </a:lnTo>
                  <a:lnTo>
                    <a:pt x="211723" y="93600"/>
                  </a:lnTo>
                  <a:lnTo>
                    <a:pt x="209028" y="100395"/>
                  </a:lnTo>
                  <a:lnTo>
                    <a:pt x="206384" y="106619"/>
                  </a:lnTo>
                  <a:lnTo>
                    <a:pt x="201189" y="118049"/>
                  </a:lnTo>
                  <a:lnTo>
                    <a:pt x="198618" y="124315"/>
                  </a:lnTo>
                  <a:lnTo>
                    <a:pt x="196058" y="131032"/>
                  </a:lnTo>
                  <a:lnTo>
                    <a:pt x="193504" y="138050"/>
                  </a:lnTo>
                  <a:lnTo>
                    <a:pt x="191802" y="145268"/>
                  </a:lnTo>
                  <a:lnTo>
                    <a:pt x="190667" y="152621"/>
                  </a:lnTo>
                  <a:lnTo>
                    <a:pt x="189910" y="160063"/>
                  </a:lnTo>
                  <a:lnTo>
                    <a:pt x="189406" y="167564"/>
                  </a:lnTo>
                  <a:lnTo>
                    <a:pt x="189070" y="175105"/>
                  </a:lnTo>
                  <a:lnTo>
                    <a:pt x="188696" y="191103"/>
                  </a:lnTo>
                  <a:lnTo>
                    <a:pt x="188409" y="258455"/>
                  </a:lnTo>
                  <a:lnTo>
                    <a:pt x="189251" y="265332"/>
                  </a:lnTo>
                  <a:lnTo>
                    <a:pt x="190661" y="271609"/>
                  </a:lnTo>
                  <a:lnTo>
                    <a:pt x="194483" y="283947"/>
                  </a:lnTo>
                  <a:lnTo>
                    <a:pt x="199005" y="297897"/>
                  </a:lnTo>
                  <a:lnTo>
                    <a:pt x="201396" y="304327"/>
                  </a:lnTo>
                  <a:lnTo>
                    <a:pt x="203837" y="310307"/>
                  </a:lnTo>
                  <a:lnTo>
                    <a:pt x="207959" y="320620"/>
                  </a:lnTo>
                  <a:lnTo>
                    <a:pt x="209792" y="328025"/>
                  </a:lnTo>
                  <a:lnTo>
                    <a:pt x="211126" y="330339"/>
                  </a:lnTo>
                  <a:lnTo>
                    <a:pt x="212863" y="331881"/>
                  </a:lnTo>
                  <a:lnTo>
                    <a:pt x="214868" y="332909"/>
                  </a:lnTo>
                  <a:lnTo>
                    <a:pt x="216204" y="334442"/>
                  </a:lnTo>
                  <a:lnTo>
                    <a:pt x="217095" y="336310"/>
                  </a:lnTo>
                  <a:lnTo>
                    <a:pt x="218878" y="342586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08" name="SMARTInkAnnotation125"/>
            <p:cNvSpPr/>
            <p:nvPr/>
          </p:nvSpPr>
          <p:spPr>
            <a:xfrm>
              <a:off x="5897997" y="5276343"/>
              <a:ext cx="198004" cy="205704"/>
            </a:xfrm>
            <a:custGeom>
              <a:avLst/>
              <a:gdLst/>
              <a:ahLst/>
              <a:cxnLst/>
              <a:rect l="0" t="0" r="0" b="0"/>
              <a:pathLst>
                <a:path w="198004" h="205704">
                  <a:moveTo>
                    <a:pt x="7503" y="30443"/>
                  </a:moveTo>
                  <a:lnTo>
                    <a:pt x="7503" y="16576"/>
                  </a:lnTo>
                  <a:lnTo>
                    <a:pt x="9761" y="13555"/>
                  </a:lnTo>
                  <a:lnTo>
                    <a:pt x="13587" y="9391"/>
                  </a:lnTo>
                  <a:lnTo>
                    <a:pt x="18109" y="4718"/>
                  </a:lnTo>
                  <a:lnTo>
                    <a:pt x="21347" y="3132"/>
                  </a:lnTo>
                  <a:lnTo>
                    <a:pt x="25199" y="2076"/>
                  </a:lnTo>
                  <a:lnTo>
                    <a:pt x="29461" y="1372"/>
                  </a:lnTo>
                  <a:lnTo>
                    <a:pt x="33148" y="902"/>
                  </a:lnTo>
                  <a:lnTo>
                    <a:pt x="36453" y="589"/>
                  </a:lnTo>
                  <a:lnTo>
                    <a:pt x="39503" y="380"/>
                  </a:lnTo>
                  <a:lnTo>
                    <a:pt x="49666" y="148"/>
                  </a:lnTo>
                  <a:lnTo>
                    <a:pt x="72841" y="0"/>
                  </a:lnTo>
                  <a:lnTo>
                    <a:pt x="79001" y="834"/>
                  </a:lnTo>
                  <a:lnTo>
                    <a:pt x="85649" y="2237"/>
                  </a:lnTo>
                  <a:lnTo>
                    <a:pt x="92620" y="4019"/>
                  </a:lnTo>
                  <a:lnTo>
                    <a:pt x="98961" y="5207"/>
                  </a:lnTo>
                  <a:lnTo>
                    <a:pt x="104883" y="5999"/>
                  </a:lnTo>
                  <a:lnTo>
                    <a:pt x="110523" y="6527"/>
                  </a:lnTo>
                  <a:lnTo>
                    <a:pt x="116823" y="7726"/>
                  </a:lnTo>
                  <a:lnTo>
                    <a:pt x="123563" y="9371"/>
                  </a:lnTo>
                  <a:lnTo>
                    <a:pt x="130596" y="11315"/>
                  </a:lnTo>
                  <a:lnTo>
                    <a:pt x="136978" y="13458"/>
                  </a:lnTo>
                  <a:lnTo>
                    <a:pt x="142927" y="15733"/>
                  </a:lnTo>
                  <a:lnTo>
                    <a:pt x="148585" y="18096"/>
                  </a:lnTo>
                  <a:lnTo>
                    <a:pt x="153205" y="21365"/>
                  </a:lnTo>
                  <a:lnTo>
                    <a:pt x="157131" y="25238"/>
                  </a:lnTo>
                  <a:lnTo>
                    <a:pt x="160595" y="29513"/>
                  </a:lnTo>
                  <a:lnTo>
                    <a:pt x="163751" y="32363"/>
                  </a:lnTo>
                  <a:lnTo>
                    <a:pt x="166702" y="34263"/>
                  </a:lnTo>
                  <a:lnTo>
                    <a:pt x="169516" y="35530"/>
                  </a:lnTo>
                  <a:lnTo>
                    <a:pt x="171391" y="37221"/>
                  </a:lnTo>
                  <a:lnTo>
                    <a:pt x="172642" y="39195"/>
                  </a:lnTo>
                  <a:lnTo>
                    <a:pt x="174032" y="43646"/>
                  </a:lnTo>
                  <a:lnTo>
                    <a:pt x="174649" y="48446"/>
                  </a:lnTo>
                  <a:lnTo>
                    <a:pt x="173968" y="50912"/>
                  </a:lnTo>
                  <a:lnTo>
                    <a:pt x="170952" y="55909"/>
                  </a:lnTo>
                  <a:lnTo>
                    <a:pt x="168116" y="58427"/>
                  </a:lnTo>
                  <a:lnTo>
                    <a:pt x="164531" y="60952"/>
                  </a:lnTo>
                  <a:lnTo>
                    <a:pt x="160449" y="63482"/>
                  </a:lnTo>
                  <a:lnTo>
                    <a:pt x="156034" y="66862"/>
                  </a:lnTo>
                  <a:lnTo>
                    <a:pt x="151397" y="70809"/>
                  </a:lnTo>
                  <a:lnTo>
                    <a:pt x="146612" y="75133"/>
                  </a:lnTo>
                  <a:lnTo>
                    <a:pt x="140882" y="78863"/>
                  </a:lnTo>
                  <a:lnTo>
                    <a:pt x="134523" y="82196"/>
                  </a:lnTo>
                  <a:lnTo>
                    <a:pt x="127743" y="85265"/>
                  </a:lnTo>
                  <a:lnTo>
                    <a:pt x="120683" y="88158"/>
                  </a:lnTo>
                  <a:lnTo>
                    <a:pt x="113437" y="90932"/>
                  </a:lnTo>
                  <a:lnTo>
                    <a:pt x="106065" y="93630"/>
                  </a:lnTo>
                  <a:lnTo>
                    <a:pt x="99458" y="96274"/>
                  </a:lnTo>
                  <a:lnTo>
                    <a:pt x="93360" y="98883"/>
                  </a:lnTo>
                  <a:lnTo>
                    <a:pt x="87601" y="101470"/>
                  </a:lnTo>
                  <a:lnTo>
                    <a:pt x="81222" y="104041"/>
                  </a:lnTo>
                  <a:lnTo>
                    <a:pt x="67360" y="109155"/>
                  </a:lnTo>
                  <a:lnTo>
                    <a:pt x="60954" y="111704"/>
                  </a:lnTo>
                  <a:lnTo>
                    <a:pt x="54991" y="114250"/>
                  </a:lnTo>
                  <a:lnTo>
                    <a:pt x="43849" y="119337"/>
                  </a:lnTo>
                  <a:lnTo>
                    <a:pt x="22898" y="129501"/>
                  </a:lnTo>
                  <a:lnTo>
                    <a:pt x="17767" y="132042"/>
                  </a:lnTo>
                  <a:lnTo>
                    <a:pt x="14345" y="134582"/>
                  </a:lnTo>
                  <a:lnTo>
                    <a:pt x="12065" y="137122"/>
                  </a:lnTo>
                  <a:lnTo>
                    <a:pt x="8684" y="142203"/>
                  </a:lnTo>
                  <a:lnTo>
                    <a:pt x="4359" y="147283"/>
                  </a:lnTo>
                  <a:lnTo>
                    <a:pt x="2867" y="149823"/>
                  </a:lnTo>
                  <a:lnTo>
                    <a:pt x="1210" y="154902"/>
                  </a:lnTo>
                  <a:lnTo>
                    <a:pt x="473" y="159983"/>
                  </a:lnTo>
                  <a:lnTo>
                    <a:pt x="0" y="166098"/>
                  </a:lnTo>
                  <a:lnTo>
                    <a:pt x="2192" y="169191"/>
                  </a:lnTo>
                  <a:lnTo>
                    <a:pt x="6455" y="174031"/>
                  </a:lnTo>
                  <a:lnTo>
                    <a:pt x="11553" y="174693"/>
                  </a:lnTo>
                  <a:lnTo>
                    <a:pt x="15283" y="174870"/>
                  </a:lnTo>
                  <a:lnTo>
                    <a:pt x="19463" y="175834"/>
                  </a:lnTo>
                  <a:lnTo>
                    <a:pt x="23943" y="177324"/>
                  </a:lnTo>
                  <a:lnTo>
                    <a:pt x="28623" y="179164"/>
                  </a:lnTo>
                  <a:lnTo>
                    <a:pt x="33437" y="180390"/>
                  </a:lnTo>
                  <a:lnTo>
                    <a:pt x="38339" y="181207"/>
                  </a:lnTo>
                  <a:lnTo>
                    <a:pt x="43300" y="181753"/>
                  </a:lnTo>
                  <a:lnTo>
                    <a:pt x="49148" y="182963"/>
                  </a:lnTo>
                  <a:lnTo>
                    <a:pt x="55586" y="184616"/>
                  </a:lnTo>
                  <a:lnTo>
                    <a:pt x="62419" y="186565"/>
                  </a:lnTo>
                  <a:lnTo>
                    <a:pt x="69514" y="187865"/>
                  </a:lnTo>
                  <a:lnTo>
                    <a:pt x="76783" y="188730"/>
                  </a:lnTo>
                  <a:lnTo>
                    <a:pt x="84170" y="189307"/>
                  </a:lnTo>
                  <a:lnTo>
                    <a:pt x="92482" y="190540"/>
                  </a:lnTo>
                  <a:lnTo>
                    <a:pt x="101409" y="192207"/>
                  </a:lnTo>
                  <a:lnTo>
                    <a:pt x="110747" y="194166"/>
                  </a:lnTo>
                  <a:lnTo>
                    <a:pt x="119512" y="195471"/>
                  </a:lnTo>
                  <a:lnTo>
                    <a:pt x="127896" y="196342"/>
                  </a:lnTo>
                  <a:lnTo>
                    <a:pt x="136025" y="196923"/>
                  </a:lnTo>
                  <a:lnTo>
                    <a:pt x="143985" y="198155"/>
                  </a:lnTo>
                  <a:lnTo>
                    <a:pt x="151831" y="199825"/>
                  </a:lnTo>
                  <a:lnTo>
                    <a:pt x="159601" y="201784"/>
                  </a:lnTo>
                  <a:lnTo>
                    <a:pt x="166475" y="203090"/>
                  </a:lnTo>
                  <a:lnTo>
                    <a:pt x="172751" y="203960"/>
                  </a:lnTo>
                  <a:lnTo>
                    <a:pt x="186900" y="205358"/>
                  </a:lnTo>
                  <a:lnTo>
                    <a:pt x="191093" y="205550"/>
                  </a:lnTo>
                  <a:lnTo>
                    <a:pt x="198003" y="205703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09" name="SMARTInkAnnotation126"/>
            <p:cNvSpPr/>
            <p:nvPr/>
          </p:nvSpPr>
          <p:spPr>
            <a:xfrm>
              <a:off x="5646420" y="5482046"/>
              <a:ext cx="601981" cy="320041"/>
            </a:xfrm>
            <a:custGeom>
              <a:avLst/>
              <a:gdLst/>
              <a:ahLst/>
              <a:cxnLst/>
              <a:rect l="0" t="0" r="0" b="0"/>
              <a:pathLst>
                <a:path w="601981" h="320041">
                  <a:moveTo>
                    <a:pt x="601980" y="0"/>
                  </a:moveTo>
                  <a:lnTo>
                    <a:pt x="601980" y="4045"/>
                  </a:lnTo>
                  <a:lnTo>
                    <a:pt x="601134" y="5237"/>
                  </a:lnTo>
                  <a:lnTo>
                    <a:pt x="599722" y="6031"/>
                  </a:lnTo>
                  <a:lnTo>
                    <a:pt x="597935" y="6561"/>
                  </a:lnTo>
                  <a:lnTo>
                    <a:pt x="593692" y="9407"/>
                  </a:lnTo>
                  <a:lnTo>
                    <a:pt x="588137" y="13495"/>
                  </a:lnTo>
                  <a:lnTo>
                    <a:pt x="574643" y="21402"/>
                  </a:lnTo>
                  <a:lnTo>
                    <a:pt x="561890" y="29549"/>
                  </a:lnTo>
                  <a:lnTo>
                    <a:pt x="540431" y="43657"/>
                  </a:lnTo>
                  <a:lnTo>
                    <a:pt x="523260" y="53552"/>
                  </a:lnTo>
                  <a:lnTo>
                    <a:pt x="513940" y="58562"/>
                  </a:lnTo>
                  <a:lnTo>
                    <a:pt x="503494" y="63594"/>
                  </a:lnTo>
                  <a:lnTo>
                    <a:pt x="492296" y="68643"/>
                  </a:lnTo>
                  <a:lnTo>
                    <a:pt x="480597" y="73701"/>
                  </a:lnTo>
                  <a:lnTo>
                    <a:pt x="458568" y="83838"/>
                  </a:lnTo>
                  <a:lnTo>
                    <a:pt x="408740" y="108188"/>
                  </a:lnTo>
                  <a:lnTo>
                    <a:pt x="364948" y="129986"/>
                  </a:lnTo>
                  <a:lnTo>
                    <a:pt x="350826" y="137458"/>
                  </a:lnTo>
                  <a:lnTo>
                    <a:pt x="309877" y="160108"/>
                  </a:lnTo>
                  <a:lnTo>
                    <a:pt x="280810" y="175299"/>
                  </a:lnTo>
                  <a:lnTo>
                    <a:pt x="265946" y="182059"/>
                  </a:lnTo>
                  <a:lnTo>
                    <a:pt x="250958" y="188259"/>
                  </a:lnTo>
                  <a:lnTo>
                    <a:pt x="235886" y="194086"/>
                  </a:lnTo>
                  <a:lnTo>
                    <a:pt x="221604" y="200511"/>
                  </a:lnTo>
                  <a:lnTo>
                    <a:pt x="207849" y="207334"/>
                  </a:lnTo>
                  <a:lnTo>
                    <a:pt x="194446" y="214423"/>
                  </a:lnTo>
                  <a:lnTo>
                    <a:pt x="181278" y="220842"/>
                  </a:lnTo>
                  <a:lnTo>
                    <a:pt x="168265" y="226814"/>
                  </a:lnTo>
                  <a:lnTo>
                    <a:pt x="155357" y="232489"/>
                  </a:lnTo>
                  <a:lnTo>
                    <a:pt x="131983" y="243310"/>
                  </a:lnTo>
                  <a:lnTo>
                    <a:pt x="79062" y="269171"/>
                  </a:lnTo>
                  <a:lnTo>
                    <a:pt x="58564" y="279369"/>
                  </a:lnTo>
                  <a:lnTo>
                    <a:pt x="50049" y="284459"/>
                  </a:lnTo>
                  <a:lnTo>
                    <a:pt x="42679" y="289546"/>
                  </a:lnTo>
                  <a:lnTo>
                    <a:pt x="36073" y="294631"/>
                  </a:lnTo>
                  <a:lnTo>
                    <a:pt x="29975" y="299713"/>
                  </a:lnTo>
                  <a:lnTo>
                    <a:pt x="24217" y="304796"/>
                  </a:lnTo>
                  <a:lnTo>
                    <a:pt x="14150" y="313264"/>
                  </a:lnTo>
                  <a:lnTo>
                    <a:pt x="0" y="32004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10" name="SMARTInkAnnotation127"/>
            <p:cNvSpPr/>
            <p:nvPr/>
          </p:nvSpPr>
          <p:spPr>
            <a:xfrm>
              <a:off x="5859780" y="5695720"/>
              <a:ext cx="266205" cy="181375"/>
            </a:xfrm>
            <a:custGeom>
              <a:avLst/>
              <a:gdLst/>
              <a:ahLst/>
              <a:cxnLst/>
              <a:rect l="0" t="0" r="0" b="0"/>
              <a:pathLst>
                <a:path w="266205" h="181375">
                  <a:moveTo>
                    <a:pt x="83820" y="7306"/>
                  </a:moveTo>
                  <a:lnTo>
                    <a:pt x="87866" y="3260"/>
                  </a:lnTo>
                  <a:lnTo>
                    <a:pt x="89904" y="2069"/>
                  </a:lnTo>
                  <a:lnTo>
                    <a:pt x="94426" y="744"/>
                  </a:lnTo>
                  <a:lnTo>
                    <a:pt x="101516" y="156"/>
                  </a:lnTo>
                  <a:lnTo>
                    <a:pt x="105778" y="0"/>
                  </a:lnTo>
                  <a:lnTo>
                    <a:pt x="110312" y="741"/>
                  </a:lnTo>
                  <a:lnTo>
                    <a:pt x="115028" y="2083"/>
                  </a:lnTo>
                  <a:lnTo>
                    <a:pt x="119865" y="3824"/>
                  </a:lnTo>
                  <a:lnTo>
                    <a:pt x="124784" y="4985"/>
                  </a:lnTo>
                  <a:lnTo>
                    <a:pt x="129756" y="5758"/>
                  </a:lnTo>
                  <a:lnTo>
                    <a:pt x="134764" y="6274"/>
                  </a:lnTo>
                  <a:lnTo>
                    <a:pt x="140643" y="6618"/>
                  </a:lnTo>
                  <a:lnTo>
                    <a:pt x="153948" y="7000"/>
                  </a:lnTo>
                  <a:lnTo>
                    <a:pt x="161052" y="7949"/>
                  </a:lnTo>
                  <a:lnTo>
                    <a:pt x="168328" y="9428"/>
                  </a:lnTo>
                  <a:lnTo>
                    <a:pt x="175719" y="11260"/>
                  </a:lnTo>
                  <a:lnTo>
                    <a:pt x="183186" y="12482"/>
                  </a:lnTo>
                  <a:lnTo>
                    <a:pt x="190705" y="13297"/>
                  </a:lnTo>
                  <a:lnTo>
                    <a:pt x="198256" y="13840"/>
                  </a:lnTo>
                  <a:lnTo>
                    <a:pt x="205832" y="15048"/>
                  </a:lnTo>
                  <a:lnTo>
                    <a:pt x="213421" y="16701"/>
                  </a:lnTo>
                  <a:lnTo>
                    <a:pt x="221021" y="18649"/>
                  </a:lnTo>
                  <a:lnTo>
                    <a:pt x="227780" y="19948"/>
                  </a:lnTo>
                  <a:lnTo>
                    <a:pt x="233981" y="20814"/>
                  </a:lnTo>
                  <a:lnTo>
                    <a:pt x="239807" y="21391"/>
                  </a:lnTo>
                  <a:lnTo>
                    <a:pt x="244538" y="22623"/>
                  </a:lnTo>
                  <a:lnTo>
                    <a:pt x="255242" y="27554"/>
                  </a:lnTo>
                  <a:lnTo>
                    <a:pt x="262929" y="29392"/>
                  </a:lnTo>
                  <a:lnTo>
                    <a:pt x="265024" y="29822"/>
                  </a:lnTo>
                  <a:lnTo>
                    <a:pt x="265583" y="30783"/>
                  </a:lnTo>
                  <a:lnTo>
                    <a:pt x="266204" y="34109"/>
                  </a:lnTo>
                  <a:lnTo>
                    <a:pt x="265523" y="35334"/>
                  </a:lnTo>
                  <a:lnTo>
                    <a:pt x="264222" y="36151"/>
                  </a:lnTo>
                  <a:lnTo>
                    <a:pt x="262508" y="36696"/>
                  </a:lnTo>
                  <a:lnTo>
                    <a:pt x="256088" y="37302"/>
                  </a:lnTo>
                  <a:lnTo>
                    <a:pt x="252005" y="37463"/>
                  </a:lnTo>
                  <a:lnTo>
                    <a:pt x="247590" y="38417"/>
                  </a:lnTo>
                  <a:lnTo>
                    <a:pt x="242954" y="39900"/>
                  </a:lnTo>
                  <a:lnTo>
                    <a:pt x="238169" y="41735"/>
                  </a:lnTo>
                  <a:lnTo>
                    <a:pt x="233287" y="43806"/>
                  </a:lnTo>
                  <a:lnTo>
                    <a:pt x="223345" y="48363"/>
                  </a:lnTo>
                  <a:lnTo>
                    <a:pt x="216631" y="49918"/>
                  </a:lnTo>
                  <a:lnTo>
                    <a:pt x="208767" y="50954"/>
                  </a:lnTo>
                  <a:lnTo>
                    <a:pt x="200138" y="51644"/>
                  </a:lnTo>
                  <a:lnTo>
                    <a:pt x="191846" y="52951"/>
                  </a:lnTo>
                  <a:lnTo>
                    <a:pt x="183777" y="54669"/>
                  </a:lnTo>
                  <a:lnTo>
                    <a:pt x="175858" y="56661"/>
                  </a:lnTo>
                  <a:lnTo>
                    <a:pt x="168039" y="57990"/>
                  </a:lnTo>
                  <a:lnTo>
                    <a:pt x="160286" y="58875"/>
                  </a:lnTo>
                  <a:lnTo>
                    <a:pt x="152577" y="59465"/>
                  </a:lnTo>
                  <a:lnTo>
                    <a:pt x="145745" y="60705"/>
                  </a:lnTo>
                  <a:lnTo>
                    <a:pt x="139497" y="62379"/>
                  </a:lnTo>
                  <a:lnTo>
                    <a:pt x="133638" y="64340"/>
                  </a:lnTo>
                  <a:lnTo>
                    <a:pt x="128039" y="65649"/>
                  </a:lnTo>
                  <a:lnTo>
                    <a:pt x="122613" y="66522"/>
                  </a:lnTo>
                  <a:lnTo>
                    <a:pt x="117301" y="67103"/>
                  </a:lnTo>
                  <a:lnTo>
                    <a:pt x="113761" y="68337"/>
                  </a:lnTo>
                  <a:lnTo>
                    <a:pt x="111400" y="70007"/>
                  </a:lnTo>
                  <a:lnTo>
                    <a:pt x="109827" y="71966"/>
                  </a:lnTo>
                  <a:lnTo>
                    <a:pt x="108778" y="74119"/>
                  </a:lnTo>
                  <a:lnTo>
                    <a:pt x="107613" y="78770"/>
                  </a:lnTo>
                  <a:lnTo>
                    <a:pt x="107095" y="83658"/>
                  </a:lnTo>
                  <a:lnTo>
                    <a:pt x="106956" y="86148"/>
                  </a:lnTo>
                  <a:lnTo>
                    <a:pt x="107711" y="88653"/>
                  </a:lnTo>
                  <a:lnTo>
                    <a:pt x="110807" y="93696"/>
                  </a:lnTo>
                  <a:lnTo>
                    <a:pt x="115005" y="98759"/>
                  </a:lnTo>
                  <a:lnTo>
                    <a:pt x="117311" y="101294"/>
                  </a:lnTo>
                  <a:lnTo>
                    <a:pt x="124387" y="106370"/>
                  </a:lnTo>
                  <a:lnTo>
                    <a:pt x="132330" y="111447"/>
                  </a:lnTo>
                  <a:lnTo>
                    <a:pt x="138682" y="116526"/>
                  </a:lnTo>
                  <a:lnTo>
                    <a:pt x="142409" y="119913"/>
                  </a:lnTo>
                  <a:lnTo>
                    <a:pt x="151064" y="128190"/>
                  </a:lnTo>
                  <a:lnTo>
                    <a:pt x="161411" y="138326"/>
                  </a:lnTo>
                  <a:lnTo>
                    <a:pt x="163488" y="141219"/>
                  </a:lnTo>
                  <a:lnTo>
                    <a:pt x="165794" y="146692"/>
                  </a:lnTo>
                  <a:lnTo>
                    <a:pt x="166820" y="151946"/>
                  </a:lnTo>
                  <a:lnTo>
                    <a:pt x="167094" y="154533"/>
                  </a:lnTo>
                  <a:lnTo>
                    <a:pt x="166429" y="157104"/>
                  </a:lnTo>
                  <a:lnTo>
                    <a:pt x="163433" y="162218"/>
                  </a:lnTo>
                  <a:lnTo>
                    <a:pt x="157022" y="167313"/>
                  </a:lnTo>
                  <a:lnTo>
                    <a:pt x="152941" y="169858"/>
                  </a:lnTo>
                  <a:lnTo>
                    <a:pt x="147681" y="171553"/>
                  </a:lnTo>
                  <a:lnTo>
                    <a:pt x="141635" y="172684"/>
                  </a:lnTo>
                  <a:lnTo>
                    <a:pt x="135063" y="173438"/>
                  </a:lnTo>
                  <a:lnTo>
                    <a:pt x="128142" y="174787"/>
                  </a:lnTo>
                  <a:lnTo>
                    <a:pt x="120988" y="176533"/>
                  </a:lnTo>
                  <a:lnTo>
                    <a:pt x="113679" y="178544"/>
                  </a:lnTo>
                  <a:lnTo>
                    <a:pt x="105419" y="179885"/>
                  </a:lnTo>
                  <a:lnTo>
                    <a:pt x="96526" y="180778"/>
                  </a:lnTo>
                  <a:lnTo>
                    <a:pt x="87211" y="181374"/>
                  </a:lnTo>
                  <a:lnTo>
                    <a:pt x="77614" y="180925"/>
                  </a:lnTo>
                  <a:lnTo>
                    <a:pt x="67830" y="179778"/>
                  </a:lnTo>
                  <a:lnTo>
                    <a:pt x="57920" y="178168"/>
                  </a:lnTo>
                  <a:lnTo>
                    <a:pt x="48773" y="177093"/>
                  </a:lnTo>
                  <a:lnTo>
                    <a:pt x="40135" y="176378"/>
                  </a:lnTo>
                  <a:lnTo>
                    <a:pt x="24611" y="175582"/>
                  </a:lnTo>
                  <a:lnTo>
                    <a:pt x="0" y="174946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11" name="SMARTInkAnnotation128"/>
            <p:cNvSpPr/>
            <p:nvPr/>
          </p:nvSpPr>
          <p:spPr>
            <a:xfrm>
              <a:off x="4032704" y="3638006"/>
              <a:ext cx="158297" cy="126013"/>
            </a:xfrm>
            <a:custGeom>
              <a:avLst/>
              <a:gdLst/>
              <a:ahLst/>
              <a:cxnLst/>
              <a:rect l="0" t="0" r="0" b="0"/>
              <a:pathLst>
                <a:path w="158297" h="126013">
                  <a:moveTo>
                    <a:pt x="112576" y="0"/>
                  </a:moveTo>
                  <a:lnTo>
                    <a:pt x="112576" y="4045"/>
                  </a:lnTo>
                  <a:lnTo>
                    <a:pt x="111729" y="5236"/>
                  </a:lnTo>
                  <a:lnTo>
                    <a:pt x="110319" y="6031"/>
                  </a:lnTo>
                  <a:lnTo>
                    <a:pt x="108531" y="6561"/>
                  </a:lnTo>
                  <a:lnTo>
                    <a:pt x="104288" y="9407"/>
                  </a:lnTo>
                  <a:lnTo>
                    <a:pt x="101971" y="11351"/>
                  </a:lnTo>
                  <a:lnTo>
                    <a:pt x="99579" y="14341"/>
                  </a:lnTo>
                  <a:lnTo>
                    <a:pt x="97138" y="18027"/>
                  </a:lnTo>
                  <a:lnTo>
                    <a:pt x="94664" y="22178"/>
                  </a:lnTo>
                  <a:lnTo>
                    <a:pt x="92168" y="25792"/>
                  </a:lnTo>
                  <a:lnTo>
                    <a:pt x="89658" y="29048"/>
                  </a:lnTo>
                  <a:lnTo>
                    <a:pt x="87138" y="32065"/>
                  </a:lnTo>
                  <a:lnTo>
                    <a:pt x="82917" y="34923"/>
                  </a:lnTo>
                  <a:lnTo>
                    <a:pt x="77563" y="37676"/>
                  </a:lnTo>
                  <a:lnTo>
                    <a:pt x="71454" y="40357"/>
                  </a:lnTo>
                  <a:lnTo>
                    <a:pt x="66535" y="43838"/>
                  </a:lnTo>
                  <a:lnTo>
                    <a:pt x="62409" y="47852"/>
                  </a:lnTo>
                  <a:lnTo>
                    <a:pt x="58811" y="52221"/>
                  </a:lnTo>
                  <a:lnTo>
                    <a:pt x="54720" y="55981"/>
                  </a:lnTo>
                  <a:lnTo>
                    <a:pt x="50298" y="59334"/>
                  </a:lnTo>
                  <a:lnTo>
                    <a:pt x="26991" y="74844"/>
                  </a:lnTo>
                  <a:lnTo>
                    <a:pt x="21653" y="78683"/>
                  </a:lnTo>
                  <a:lnTo>
                    <a:pt x="17248" y="82089"/>
                  </a:lnTo>
                  <a:lnTo>
                    <a:pt x="13464" y="85206"/>
                  </a:lnTo>
                  <a:lnTo>
                    <a:pt x="10095" y="88131"/>
                  </a:lnTo>
                  <a:lnTo>
                    <a:pt x="7002" y="90927"/>
                  </a:lnTo>
                  <a:lnTo>
                    <a:pt x="4093" y="93638"/>
                  </a:lnTo>
                  <a:lnTo>
                    <a:pt x="2154" y="96292"/>
                  </a:lnTo>
                  <a:lnTo>
                    <a:pt x="862" y="98908"/>
                  </a:lnTo>
                  <a:lnTo>
                    <a:pt x="0" y="101499"/>
                  </a:lnTo>
                  <a:lnTo>
                    <a:pt x="272" y="104072"/>
                  </a:lnTo>
                  <a:lnTo>
                    <a:pt x="1300" y="106635"/>
                  </a:lnTo>
                  <a:lnTo>
                    <a:pt x="2833" y="109190"/>
                  </a:lnTo>
                  <a:lnTo>
                    <a:pt x="4700" y="111740"/>
                  </a:lnTo>
                  <a:lnTo>
                    <a:pt x="6792" y="114287"/>
                  </a:lnTo>
                  <a:lnTo>
                    <a:pt x="9033" y="116831"/>
                  </a:lnTo>
                  <a:lnTo>
                    <a:pt x="13068" y="118527"/>
                  </a:lnTo>
                  <a:lnTo>
                    <a:pt x="18297" y="119658"/>
                  </a:lnTo>
                  <a:lnTo>
                    <a:pt x="24324" y="120412"/>
                  </a:lnTo>
                  <a:lnTo>
                    <a:pt x="30881" y="121761"/>
                  </a:lnTo>
                  <a:lnTo>
                    <a:pt x="37793" y="123507"/>
                  </a:lnTo>
                  <a:lnTo>
                    <a:pt x="44941" y="125518"/>
                  </a:lnTo>
                  <a:lnTo>
                    <a:pt x="53093" y="126012"/>
                  </a:lnTo>
                  <a:lnTo>
                    <a:pt x="61914" y="125495"/>
                  </a:lnTo>
                  <a:lnTo>
                    <a:pt x="71182" y="124303"/>
                  </a:lnTo>
                  <a:lnTo>
                    <a:pt x="81593" y="123509"/>
                  </a:lnTo>
                  <a:lnTo>
                    <a:pt x="92767" y="122979"/>
                  </a:lnTo>
                  <a:lnTo>
                    <a:pt x="104450" y="122626"/>
                  </a:lnTo>
                  <a:lnTo>
                    <a:pt x="113933" y="121544"/>
                  </a:lnTo>
                  <a:lnTo>
                    <a:pt x="121947" y="119976"/>
                  </a:lnTo>
                  <a:lnTo>
                    <a:pt x="128984" y="118084"/>
                  </a:lnTo>
                  <a:lnTo>
                    <a:pt x="135368" y="116823"/>
                  </a:lnTo>
                  <a:lnTo>
                    <a:pt x="141316" y="115982"/>
                  </a:lnTo>
                  <a:lnTo>
                    <a:pt x="158296" y="11430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12" name="SMARTInkAnnotation129"/>
            <p:cNvSpPr/>
            <p:nvPr/>
          </p:nvSpPr>
          <p:spPr>
            <a:xfrm>
              <a:off x="4169362" y="3622766"/>
              <a:ext cx="113079" cy="312421"/>
            </a:xfrm>
            <a:custGeom>
              <a:avLst/>
              <a:gdLst/>
              <a:ahLst/>
              <a:cxnLst/>
              <a:rect l="0" t="0" r="0" b="0"/>
              <a:pathLst>
                <a:path w="113079" h="312421">
                  <a:moveTo>
                    <a:pt x="113078" y="0"/>
                  </a:moveTo>
                  <a:lnTo>
                    <a:pt x="113078" y="7306"/>
                  </a:lnTo>
                  <a:lnTo>
                    <a:pt x="110820" y="11995"/>
                  </a:lnTo>
                  <a:lnTo>
                    <a:pt x="109033" y="15617"/>
                  </a:lnTo>
                  <a:lnTo>
                    <a:pt x="107047" y="24156"/>
                  </a:lnTo>
                  <a:lnTo>
                    <a:pt x="105317" y="33596"/>
                  </a:lnTo>
                  <a:lnTo>
                    <a:pt x="103670" y="38484"/>
                  </a:lnTo>
                  <a:lnTo>
                    <a:pt x="101726" y="43435"/>
                  </a:lnTo>
                  <a:lnTo>
                    <a:pt x="97308" y="55711"/>
                  </a:lnTo>
                  <a:lnTo>
                    <a:pt x="94945" y="62541"/>
                  </a:lnTo>
                  <a:lnTo>
                    <a:pt x="91676" y="69634"/>
                  </a:lnTo>
                  <a:lnTo>
                    <a:pt x="87803" y="76903"/>
                  </a:lnTo>
                  <a:lnTo>
                    <a:pt x="83528" y="84288"/>
                  </a:lnTo>
                  <a:lnTo>
                    <a:pt x="79831" y="91752"/>
                  </a:lnTo>
                  <a:lnTo>
                    <a:pt x="76520" y="99268"/>
                  </a:lnTo>
                  <a:lnTo>
                    <a:pt x="73466" y="106818"/>
                  </a:lnTo>
                  <a:lnTo>
                    <a:pt x="69737" y="115239"/>
                  </a:lnTo>
                  <a:lnTo>
                    <a:pt x="61077" y="133626"/>
                  </a:lnTo>
                  <a:lnTo>
                    <a:pt x="46682" y="163018"/>
                  </a:lnTo>
                  <a:lnTo>
                    <a:pt x="42567" y="172179"/>
                  </a:lnTo>
                  <a:lnTo>
                    <a:pt x="38978" y="180825"/>
                  </a:lnTo>
                  <a:lnTo>
                    <a:pt x="35738" y="189130"/>
                  </a:lnTo>
                  <a:lnTo>
                    <a:pt x="31884" y="198053"/>
                  </a:lnTo>
                  <a:lnTo>
                    <a:pt x="23088" y="216999"/>
                  </a:lnTo>
                  <a:lnTo>
                    <a:pt x="19218" y="226793"/>
                  </a:lnTo>
                  <a:lnTo>
                    <a:pt x="15791" y="236708"/>
                  </a:lnTo>
                  <a:lnTo>
                    <a:pt x="12660" y="246706"/>
                  </a:lnTo>
                  <a:lnTo>
                    <a:pt x="10572" y="255064"/>
                  </a:lnTo>
                  <a:lnTo>
                    <a:pt x="9181" y="262329"/>
                  </a:lnTo>
                  <a:lnTo>
                    <a:pt x="8253" y="268866"/>
                  </a:lnTo>
                  <a:lnTo>
                    <a:pt x="6788" y="275764"/>
                  </a:lnTo>
                  <a:lnTo>
                    <a:pt x="4965" y="282903"/>
                  </a:lnTo>
                  <a:lnTo>
                    <a:pt x="2902" y="290202"/>
                  </a:lnTo>
                  <a:lnTo>
                    <a:pt x="1528" y="295914"/>
                  </a:lnTo>
                  <a:lnTo>
                    <a:pt x="0" y="304519"/>
                  </a:lnTo>
                  <a:lnTo>
                    <a:pt x="439" y="307153"/>
                  </a:lnTo>
                  <a:lnTo>
                    <a:pt x="1579" y="308909"/>
                  </a:lnTo>
                  <a:lnTo>
                    <a:pt x="6398" y="31242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13" name="SMARTInkAnnotation130"/>
            <p:cNvSpPr/>
            <p:nvPr/>
          </p:nvSpPr>
          <p:spPr>
            <a:xfrm>
              <a:off x="4352041" y="3555245"/>
              <a:ext cx="166620" cy="440902"/>
            </a:xfrm>
            <a:custGeom>
              <a:avLst/>
              <a:gdLst/>
              <a:ahLst/>
              <a:cxnLst/>
              <a:rect l="0" t="0" r="0" b="0"/>
              <a:pathLst>
                <a:path w="166620" h="440902">
                  <a:moveTo>
                    <a:pt x="158999" y="6560"/>
                  </a:moveTo>
                  <a:lnTo>
                    <a:pt x="158999" y="2516"/>
                  </a:lnTo>
                  <a:lnTo>
                    <a:pt x="158152" y="1324"/>
                  </a:lnTo>
                  <a:lnTo>
                    <a:pt x="156741" y="529"/>
                  </a:lnTo>
                  <a:lnTo>
                    <a:pt x="154954" y="0"/>
                  </a:lnTo>
                  <a:lnTo>
                    <a:pt x="153762" y="493"/>
                  </a:lnTo>
                  <a:lnTo>
                    <a:pt x="152968" y="1669"/>
                  </a:lnTo>
                  <a:lnTo>
                    <a:pt x="149261" y="10647"/>
                  </a:lnTo>
                  <a:lnTo>
                    <a:pt x="140801" y="27688"/>
                  </a:lnTo>
                  <a:lnTo>
                    <a:pt x="136707" y="33346"/>
                  </a:lnTo>
                  <a:lnTo>
                    <a:pt x="131438" y="39657"/>
                  </a:lnTo>
                  <a:lnTo>
                    <a:pt x="125385" y="46405"/>
                  </a:lnTo>
                  <a:lnTo>
                    <a:pt x="119656" y="53444"/>
                  </a:lnTo>
                  <a:lnTo>
                    <a:pt x="114145" y="60676"/>
                  </a:lnTo>
                  <a:lnTo>
                    <a:pt x="103504" y="75485"/>
                  </a:lnTo>
                  <a:lnTo>
                    <a:pt x="87147" y="98949"/>
                  </a:lnTo>
                  <a:lnTo>
                    <a:pt x="73724" y="117331"/>
                  </a:lnTo>
                  <a:lnTo>
                    <a:pt x="66590" y="127821"/>
                  </a:lnTo>
                  <a:lnTo>
                    <a:pt x="44412" y="161964"/>
                  </a:lnTo>
                  <a:lnTo>
                    <a:pt x="29332" y="183438"/>
                  </a:lnTo>
                  <a:lnTo>
                    <a:pt x="22601" y="194752"/>
                  </a:lnTo>
                  <a:lnTo>
                    <a:pt x="16420" y="206528"/>
                  </a:lnTo>
                  <a:lnTo>
                    <a:pt x="10607" y="218613"/>
                  </a:lnTo>
                  <a:lnTo>
                    <a:pt x="6731" y="230902"/>
                  </a:lnTo>
                  <a:lnTo>
                    <a:pt x="4147" y="243328"/>
                  </a:lnTo>
                  <a:lnTo>
                    <a:pt x="2424" y="255846"/>
                  </a:lnTo>
                  <a:lnTo>
                    <a:pt x="1276" y="267577"/>
                  </a:lnTo>
                  <a:lnTo>
                    <a:pt x="511" y="278785"/>
                  </a:lnTo>
                  <a:lnTo>
                    <a:pt x="0" y="289644"/>
                  </a:lnTo>
                  <a:lnTo>
                    <a:pt x="507" y="300269"/>
                  </a:lnTo>
                  <a:lnTo>
                    <a:pt x="1691" y="310740"/>
                  </a:lnTo>
                  <a:lnTo>
                    <a:pt x="3327" y="321107"/>
                  </a:lnTo>
                  <a:lnTo>
                    <a:pt x="7805" y="331405"/>
                  </a:lnTo>
                  <a:lnTo>
                    <a:pt x="14176" y="341657"/>
                  </a:lnTo>
                  <a:lnTo>
                    <a:pt x="21811" y="351878"/>
                  </a:lnTo>
                  <a:lnTo>
                    <a:pt x="30287" y="361232"/>
                  </a:lnTo>
                  <a:lnTo>
                    <a:pt x="39324" y="370008"/>
                  </a:lnTo>
                  <a:lnTo>
                    <a:pt x="48736" y="378399"/>
                  </a:lnTo>
                  <a:lnTo>
                    <a:pt x="60937" y="386533"/>
                  </a:lnTo>
                  <a:lnTo>
                    <a:pt x="74998" y="394496"/>
                  </a:lnTo>
                  <a:lnTo>
                    <a:pt x="90298" y="402344"/>
                  </a:lnTo>
                  <a:lnTo>
                    <a:pt x="103039" y="409270"/>
                  </a:lnTo>
                  <a:lnTo>
                    <a:pt x="114072" y="415580"/>
                  </a:lnTo>
                  <a:lnTo>
                    <a:pt x="123968" y="421481"/>
                  </a:lnTo>
                  <a:lnTo>
                    <a:pt x="133105" y="426260"/>
                  </a:lnTo>
                  <a:lnTo>
                    <a:pt x="141736" y="430294"/>
                  </a:lnTo>
                  <a:lnTo>
                    <a:pt x="166619" y="440901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14" name="SMARTInkAnnotation131"/>
            <p:cNvSpPr/>
            <p:nvPr/>
          </p:nvSpPr>
          <p:spPr>
            <a:xfrm>
              <a:off x="4634977" y="3501168"/>
              <a:ext cx="158004" cy="258759"/>
            </a:xfrm>
            <a:custGeom>
              <a:avLst/>
              <a:gdLst/>
              <a:ahLst/>
              <a:cxnLst/>
              <a:rect l="0" t="0" r="0" b="0"/>
              <a:pathLst>
                <a:path w="158004" h="258759">
                  <a:moveTo>
                    <a:pt x="158003" y="14918"/>
                  </a:moveTo>
                  <a:lnTo>
                    <a:pt x="153958" y="10873"/>
                  </a:lnTo>
                  <a:lnTo>
                    <a:pt x="151920" y="9681"/>
                  </a:lnTo>
                  <a:lnTo>
                    <a:pt x="147397" y="8357"/>
                  </a:lnTo>
                  <a:lnTo>
                    <a:pt x="144136" y="7612"/>
                  </a:lnTo>
                  <a:lnTo>
                    <a:pt x="141116" y="5180"/>
                  </a:lnTo>
                  <a:lnTo>
                    <a:pt x="139125" y="3346"/>
                  </a:lnTo>
                  <a:lnTo>
                    <a:pt x="136951" y="2123"/>
                  </a:lnTo>
                  <a:lnTo>
                    <a:pt x="132278" y="764"/>
                  </a:lnTo>
                  <a:lnTo>
                    <a:pt x="129000" y="402"/>
                  </a:lnTo>
                  <a:lnTo>
                    <a:pt x="125121" y="161"/>
                  </a:lnTo>
                  <a:lnTo>
                    <a:pt x="120842" y="0"/>
                  </a:lnTo>
                  <a:lnTo>
                    <a:pt x="115449" y="739"/>
                  </a:lnTo>
                  <a:lnTo>
                    <a:pt x="109314" y="2079"/>
                  </a:lnTo>
                  <a:lnTo>
                    <a:pt x="102683" y="3818"/>
                  </a:lnTo>
                  <a:lnTo>
                    <a:pt x="95723" y="6671"/>
                  </a:lnTo>
                  <a:lnTo>
                    <a:pt x="88544" y="10267"/>
                  </a:lnTo>
                  <a:lnTo>
                    <a:pt x="81217" y="14357"/>
                  </a:lnTo>
                  <a:lnTo>
                    <a:pt x="64045" y="23418"/>
                  </a:lnTo>
                  <a:lnTo>
                    <a:pt x="54724" y="28205"/>
                  </a:lnTo>
                  <a:lnTo>
                    <a:pt x="46818" y="33936"/>
                  </a:lnTo>
                  <a:lnTo>
                    <a:pt x="39853" y="40296"/>
                  </a:lnTo>
                  <a:lnTo>
                    <a:pt x="27599" y="53291"/>
                  </a:lnTo>
                  <a:lnTo>
                    <a:pt x="16508" y="64710"/>
                  </a:lnTo>
                  <a:lnTo>
                    <a:pt x="12027" y="70126"/>
                  </a:lnTo>
                  <a:lnTo>
                    <a:pt x="8192" y="75430"/>
                  </a:lnTo>
                  <a:lnTo>
                    <a:pt x="4789" y="80659"/>
                  </a:lnTo>
                  <a:lnTo>
                    <a:pt x="2521" y="85839"/>
                  </a:lnTo>
                  <a:lnTo>
                    <a:pt x="1009" y="90985"/>
                  </a:lnTo>
                  <a:lnTo>
                    <a:pt x="0" y="96110"/>
                  </a:lnTo>
                  <a:lnTo>
                    <a:pt x="174" y="100372"/>
                  </a:lnTo>
                  <a:lnTo>
                    <a:pt x="1137" y="104061"/>
                  </a:lnTo>
                  <a:lnTo>
                    <a:pt x="4465" y="110417"/>
                  </a:lnTo>
                  <a:lnTo>
                    <a:pt x="8766" y="116064"/>
                  </a:lnTo>
                  <a:lnTo>
                    <a:pt x="11946" y="117909"/>
                  </a:lnTo>
                  <a:lnTo>
                    <a:pt x="15758" y="119139"/>
                  </a:lnTo>
                  <a:lnTo>
                    <a:pt x="19994" y="119958"/>
                  </a:lnTo>
                  <a:lnTo>
                    <a:pt x="25357" y="120505"/>
                  </a:lnTo>
                  <a:lnTo>
                    <a:pt x="31472" y="120869"/>
                  </a:lnTo>
                  <a:lnTo>
                    <a:pt x="38089" y="121112"/>
                  </a:lnTo>
                  <a:lnTo>
                    <a:pt x="44194" y="120427"/>
                  </a:lnTo>
                  <a:lnTo>
                    <a:pt x="49957" y="119124"/>
                  </a:lnTo>
                  <a:lnTo>
                    <a:pt x="55493" y="117408"/>
                  </a:lnTo>
                  <a:lnTo>
                    <a:pt x="61722" y="114572"/>
                  </a:lnTo>
                  <a:lnTo>
                    <a:pt x="68417" y="110987"/>
                  </a:lnTo>
                  <a:lnTo>
                    <a:pt x="75419" y="106904"/>
                  </a:lnTo>
                  <a:lnTo>
                    <a:pt x="80933" y="102489"/>
                  </a:lnTo>
                  <a:lnTo>
                    <a:pt x="85457" y="97852"/>
                  </a:lnTo>
                  <a:lnTo>
                    <a:pt x="89319" y="93067"/>
                  </a:lnTo>
                  <a:lnTo>
                    <a:pt x="94434" y="89031"/>
                  </a:lnTo>
                  <a:lnTo>
                    <a:pt x="100383" y="85493"/>
                  </a:lnTo>
                  <a:lnTo>
                    <a:pt x="106890" y="82288"/>
                  </a:lnTo>
                  <a:lnTo>
                    <a:pt x="112074" y="78458"/>
                  </a:lnTo>
                  <a:lnTo>
                    <a:pt x="116378" y="74211"/>
                  </a:lnTo>
                  <a:lnTo>
                    <a:pt x="125321" y="63319"/>
                  </a:lnTo>
                  <a:lnTo>
                    <a:pt x="128803" y="59572"/>
                  </a:lnTo>
                  <a:lnTo>
                    <a:pt x="133891" y="54312"/>
                  </a:lnTo>
                  <a:lnTo>
                    <a:pt x="129659" y="58510"/>
                  </a:lnTo>
                  <a:lnTo>
                    <a:pt x="128473" y="59693"/>
                  </a:lnTo>
                  <a:lnTo>
                    <a:pt x="125687" y="64733"/>
                  </a:lnTo>
                  <a:lnTo>
                    <a:pt x="117001" y="81767"/>
                  </a:lnTo>
                  <a:lnTo>
                    <a:pt x="112888" y="87424"/>
                  </a:lnTo>
                  <a:lnTo>
                    <a:pt x="107606" y="93735"/>
                  </a:lnTo>
                  <a:lnTo>
                    <a:pt x="101546" y="100483"/>
                  </a:lnTo>
                  <a:lnTo>
                    <a:pt x="96658" y="107521"/>
                  </a:lnTo>
                  <a:lnTo>
                    <a:pt x="92553" y="114753"/>
                  </a:lnTo>
                  <a:lnTo>
                    <a:pt x="88970" y="122115"/>
                  </a:lnTo>
                  <a:lnTo>
                    <a:pt x="84888" y="129563"/>
                  </a:lnTo>
                  <a:lnTo>
                    <a:pt x="80473" y="137068"/>
                  </a:lnTo>
                  <a:lnTo>
                    <a:pt x="75836" y="144611"/>
                  </a:lnTo>
                  <a:lnTo>
                    <a:pt x="71898" y="152180"/>
                  </a:lnTo>
                  <a:lnTo>
                    <a:pt x="68427" y="159766"/>
                  </a:lnTo>
                  <a:lnTo>
                    <a:pt x="65266" y="167364"/>
                  </a:lnTo>
                  <a:lnTo>
                    <a:pt x="63158" y="174968"/>
                  </a:lnTo>
                  <a:lnTo>
                    <a:pt x="61753" y="182578"/>
                  </a:lnTo>
                  <a:lnTo>
                    <a:pt x="60817" y="190191"/>
                  </a:lnTo>
                  <a:lnTo>
                    <a:pt x="59346" y="196960"/>
                  </a:lnTo>
                  <a:lnTo>
                    <a:pt x="57518" y="203166"/>
                  </a:lnTo>
                  <a:lnTo>
                    <a:pt x="55453" y="208997"/>
                  </a:lnTo>
                  <a:lnTo>
                    <a:pt x="54923" y="214577"/>
                  </a:lnTo>
                  <a:lnTo>
                    <a:pt x="55417" y="219991"/>
                  </a:lnTo>
                  <a:lnTo>
                    <a:pt x="56592" y="225293"/>
                  </a:lnTo>
                  <a:lnTo>
                    <a:pt x="57376" y="229675"/>
                  </a:lnTo>
                  <a:lnTo>
                    <a:pt x="58246" y="236801"/>
                  </a:lnTo>
                  <a:lnTo>
                    <a:pt x="59325" y="239887"/>
                  </a:lnTo>
                  <a:lnTo>
                    <a:pt x="62782" y="245573"/>
                  </a:lnTo>
                  <a:lnTo>
                    <a:pt x="67141" y="250922"/>
                  </a:lnTo>
                  <a:lnTo>
                    <a:pt x="74184" y="258758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15" name="SMARTInkAnnotation132"/>
            <p:cNvSpPr/>
            <p:nvPr/>
          </p:nvSpPr>
          <p:spPr>
            <a:xfrm>
              <a:off x="4821128" y="3500848"/>
              <a:ext cx="183245" cy="160019"/>
            </a:xfrm>
            <a:custGeom>
              <a:avLst/>
              <a:gdLst/>
              <a:ahLst/>
              <a:cxnLst/>
              <a:rect l="0" t="0" r="0" b="0"/>
              <a:pathLst>
                <a:path w="183245" h="160019">
                  <a:moveTo>
                    <a:pt x="32812" y="7618"/>
                  </a:moveTo>
                  <a:lnTo>
                    <a:pt x="36857" y="3573"/>
                  </a:lnTo>
                  <a:lnTo>
                    <a:pt x="38895" y="2381"/>
                  </a:lnTo>
                  <a:lnTo>
                    <a:pt x="43418" y="1057"/>
                  </a:lnTo>
                  <a:lnTo>
                    <a:pt x="46655" y="704"/>
                  </a:lnTo>
                  <a:lnTo>
                    <a:pt x="50508" y="469"/>
                  </a:lnTo>
                  <a:lnTo>
                    <a:pt x="54769" y="312"/>
                  </a:lnTo>
                  <a:lnTo>
                    <a:pt x="72902" y="91"/>
                  </a:lnTo>
                  <a:lnTo>
                    <a:pt x="134753" y="0"/>
                  </a:lnTo>
                  <a:lnTo>
                    <a:pt x="140567" y="846"/>
                  </a:lnTo>
                  <a:lnTo>
                    <a:pt x="146135" y="2256"/>
                  </a:lnTo>
                  <a:lnTo>
                    <a:pt x="151541" y="4044"/>
                  </a:lnTo>
                  <a:lnTo>
                    <a:pt x="156838" y="6082"/>
                  </a:lnTo>
                  <a:lnTo>
                    <a:pt x="162063" y="8287"/>
                  </a:lnTo>
                  <a:lnTo>
                    <a:pt x="167240" y="10604"/>
                  </a:lnTo>
                  <a:lnTo>
                    <a:pt x="171537" y="12995"/>
                  </a:lnTo>
                  <a:lnTo>
                    <a:pt x="175248" y="15436"/>
                  </a:lnTo>
                  <a:lnTo>
                    <a:pt x="178570" y="17910"/>
                  </a:lnTo>
                  <a:lnTo>
                    <a:pt x="180784" y="20406"/>
                  </a:lnTo>
                  <a:lnTo>
                    <a:pt x="182260" y="22916"/>
                  </a:lnTo>
                  <a:lnTo>
                    <a:pt x="183244" y="25437"/>
                  </a:lnTo>
                  <a:lnTo>
                    <a:pt x="182207" y="27964"/>
                  </a:lnTo>
                  <a:lnTo>
                    <a:pt x="179821" y="30495"/>
                  </a:lnTo>
                  <a:lnTo>
                    <a:pt x="176539" y="33029"/>
                  </a:lnTo>
                  <a:lnTo>
                    <a:pt x="172656" y="36412"/>
                  </a:lnTo>
                  <a:lnTo>
                    <a:pt x="168375" y="40361"/>
                  </a:lnTo>
                  <a:lnTo>
                    <a:pt x="163827" y="44686"/>
                  </a:lnTo>
                  <a:lnTo>
                    <a:pt x="159103" y="48417"/>
                  </a:lnTo>
                  <a:lnTo>
                    <a:pt x="154259" y="51751"/>
                  </a:lnTo>
                  <a:lnTo>
                    <a:pt x="143515" y="58559"/>
                  </a:lnTo>
                  <a:lnTo>
                    <a:pt x="130273" y="67229"/>
                  </a:lnTo>
                  <a:lnTo>
                    <a:pt x="122339" y="71065"/>
                  </a:lnTo>
                  <a:lnTo>
                    <a:pt x="113664" y="74470"/>
                  </a:lnTo>
                  <a:lnTo>
                    <a:pt x="104493" y="77586"/>
                  </a:lnTo>
                  <a:lnTo>
                    <a:pt x="95839" y="81356"/>
                  </a:lnTo>
                  <a:lnTo>
                    <a:pt x="87531" y="85564"/>
                  </a:lnTo>
                  <a:lnTo>
                    <a:pt x="79451" y="90061"/>
                  </a:lnTo>
                  <a:lnTo>
                    <a:pt x="61443" y="99575"/>
                  </a:lnTo>
                  <a:lnTo>
                    <a:pt x="13276" y="124042"/>
                  </a:lnTo>
                  <a:lnTo>
                    <a:pt x="8781" y="127567"/>
                  </a:lnTo>
                  <a:lnTo>
                    <a:pt x="4938" y="131611"/>
                  </a:lnTo>
                  <a:lnTo>
                    <a:pt x="1529" y="136000"/>
                  </a:lnTo>
                  <a:lnTo>
                    <a:pt x="103" y="138926"/>
                  </a:lnTo>
                  <a:lnTo>
                    <a:pt x="0" y="140876"/>
                  </a:lnTo>
                  <a:lnTo>
                    <a:pt x="2142" y="143890"/>
                  </a:lnTo>
                  <a:lnTo>
                    <a:pt x="5917" y="148052"/>
                  </a:lnTo>
                  <a:lnTo>
                    <a:pt x="8955" y="150347"/>
                  </a:lnTo>
                  <a:lnTo>
                    <a:pt x="12673" y="152724"/>
                  </a:lnTo>
                  <a:lnTo>
                    <a:pt x="16846" y="155156"/>
                  </a:lnTo>
                  <a:lnTo>
                    <a:pt x="23015" y="156776"/>
                  </a:lnTo>
                  <a:lnTo>
                    <a:pt x="30513" y="157857"/>
                  </a:lnTo>
                  <a:lnTo>
                    <a:pt x="38900" y="158577"/>
                  </a:lnTo>
                  <a:lnTo>
                    <a:pt x="46184" y="159057"/>
                  </a:lnTo>
                  <a:lnTo>
                    <a:pt x="58793" y="159591"/>
                  </a:lnTo>
                  <a:lnTo>
                    <a:pt x="86152" y="160018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16" name="SMARTInkAnnotation133"/>
            <p:cNvSpPr/>
            <p:nvPr/>
          </p:nvSpPr>
          <p:spPr>
            <a:xfrm>
              <a:off x="4713810" y="3523706"/>
              <a:ext cx="444931" cy="419101"/>
            </a:xfrm>
            <a:custGeom>
              <a:avLst/>
              <a:gdLst/>
              <a:ahLst/>
              <a:cxnLst/>
              <a:rect l="0" t="0" r="0" b="0"/>
              <a:pathLst>
                <a:path w="444931" h="419101">
                  <a:moveTo>
                    <a:pt x="444930" y="0"/>
                  </a:moveTo>
                  <a:lnTo>
                    <a:pt x="444930" y="4045"/>
                  </a:lnTo>
                  <a:lnTo>
                    <a:pt x="444083" y="6083"/>
                  </a:lnTo>
                  <a:lnTo>
                    <a:pt x="436641" y="17696"/>
                  </a:lnTo>
                  <a:lnTo>
                    <a:pt x="434324" y="21957"/>
                  </a:lnTo>
                  <a:lnTo>
                    <a:pt x="424976" y="31208"/>
                  </a:lnTo>
                  <a:lnTo>
                    <a:pt x="413201" y="41810"/>
                  </a:lnTo>
                  <a:lnTo>
                    <a:pt x="407691" y="48193"/>
                  </a:lnTo>
                  <a:lnTo>
                    <a:pt x="402324" y="54989"/>
                  </a:lnTo>
                  <a:lnTo>
                    <a:pt x="395360" y="62059"/>
                  </a:lnTo>
                  <a:lnTo>
                    <a:pt x="387330" y="69313"/>
                  </a:lnTo>
                  <a:lnTo>
                    <a:pt x="378590" y="76689"/>
                  </a:lnTo>
                  <a:lnTo>
                    <a:pt x="369376" y="84992"/>
                  </a:lnTo>
                  <a:lnTo>
                    <a:pt x="350108" y="103250"/>
                  </a:lnTo>
                  <a:lnTo>
                    <a:pt x="338535" y="112860"/>
                  </a:lnTo>
                  <a:lnTo>
                    <a:pt x="325741" y="122653"/>
                  </a:lnTo>
                  <a:lnTo>
                    <a:pt x="312130" y="132569"/>
                  </a:lnTo>
                  <a:lnTo>
                    <a:pt x="298824" y="143412"/>
                  </a:lnTo>
                  <a:lnTo>
                    <a:pt x="285719" y="154875"/>
                  </a:lnTo>
                  <a:lnTo>
                    <a:pt x="272750" y="166750"/>
                  </a:lnTo>
                  <a:lnTo>
                    <a:pt x="259023" y="178053"/>
                  </a:lnTo>
                  <a:lnTo>
                    <a:pt x="244792" y="188976"/>
                  </a:lnTo>
                  <a:lnTo>
                    <a:pt x="230225" y="199644"/>
                  </a:lnTo>
                  <a:lnTo>
                    <a:pt x="200492" y="222786"/>
                  </a:lnTo>
                  <a:lnTo>
                    <a:pt x="185451" y="234884"/>
                  </a:lnTo>
                  <a:lnTo>
                    <a:pt x="170345" y="246336"/>
                  </a:lnTo>
                  <a:lnTo>
                    <a:pt x="140012" y="268092"/>
                  </a:lnTo>
                  <a:lnTo>
                    <a:pt x="126505" y="278634"/>
                  </a:lnTo>
                  <a:lnTo>
                    <a:pt x="114113" y="289049"/>
                  </a:lnTo>
                  <a:lnTo>
                    <a:pt x="102465" y="299380"/>
                  </a:lnTo>
                  <a:lnTo>
                    <a:pt x="80493" y="319889"/>
                  </a:lnTo>
                  <a:lnTo>
                    <a:pt x="42836" y="356605"/>
                  </a:lnTo>
                  <a:lnTo>
                    <a:pt x="35474" y="364736"/>
                  </a:lnTo>
                  <a:lnTo>
                    <a:pt x="28873" y="372698"/>
                  </a:lnTo>
                  <a:lnTo>
                    <a:pt x="22779" y="380545"/>
                  </a:lnTo>
                  <a:lnTo>
                    <a:pt x="17869" y="387470"/>
                  </a:lnTo>
                  <a:lnTo>
                    <a:pt x="10156" y="399680"/>
                  </a:lnTo>
                  <a:lnTo>
                    <a:pt x="6914" y="403614"/>
                  </a:lnTo>
                  <a:lnTo>
                    <a:pt x="3906" y="406236"/>
                  </a:lnTo>
                  <a:lnTo>
                    <a:pt x="1054" y="407983"/>
                  </a:lnTo>
                  <a:lnTo>
                    <a:pt x="0" y="409996"/>
                  </a:lnTo>
                  <a:lnTo>
                    <a:pt x="143" y="412184"/>
                  </a:lnTo>
                  <a:lnTo>
                    <a:pt x="2970" y="41910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17" name="SMARTInkAnnotation134"/>
            <p:cNvSpPr/>
            <p:nvPr/>
          </p:nvSpPr>
          <p:spPr>
            <a:xfrm>
              <a:off x="4937760" y="3745753"/>
              <a:ext cx="211694" cy="257974"/>
            </a:xfrm>
            <a:custGeom>
              <a:avLst/>
              <a:gdLst/>
              <a:ahLst/>
              <a:cxnLst/>
              <a:rect l="0" t="0" r="0" b="0"/>
              <a:pathLst>
                <a:path w="211694" h="257974">
                  <a:moveTo>
                    <a:pt x="60960" y="14173"/>
                  </a:moveTo>
                  <a:lnTo>
                    <a:pt x="65005" y="14173"/>
                  </a:lnTo>
                  <a:lnTo>
                    <a:pt x="66197" y="13326"/>
                  </a:lnTo>
                  <a:lnTo>
                    <a:pt x="66991" y="11915"/>
                  </a:lnTo>
                  <a:lnTo>
                    <a:pt x="67521" y="10128"/>
                  </a:lnTo>
                  <a:lnTo>
                    <a:pt x="68720" y="8936"/>
                  </a:lnTo>
                  <a:lnTo>
                    <a:pt x="70368" y="8142"/>
                  </a:lnTo>
                  <a:lnTo>
                    <a:pt x="72312" y="7612"/>
                  </a:lnTo>
                  <a:lnTo>
                    <a:pt x="75301" y="7259"/>
                  </a:lnTo>
                  <a:lnTo>
                    <a:pt x="78988" y="7024"/>
                  </a:lnTo>
                  <a:lnTo>
                    <a:pt x="83138" y="6867"/>
                  </a:lnTo>
                  <a:lnTo>
                    <a:pt x="97071" y="6645"/>
                  </a:lnTo>
                  <a:lnTo>
                    <a:pt x="101968" y="5768"/>
                  </a:lnTo>
                  <a:lnTo>
                    <a:pt x="106925" y="4336"/>
                  </a:lnTo>
                  <a:lnTo>
                    <a:pt x="111923" y="2535"/>
                  </a:lnTo>
                  <a:lnTo>
                    <a:pt x="117796" y="1335"/>
                  </a:lnTo>
                  <a:lnTo>
                    <a:pt x="124251" y="534"/>
                  </a:lnTo>
                  <a:lnTo>
                    <a:pt x="131093" y="0"/>
                  </a:lnTo>
                  <a:lnTo>
                    <a:pt x="137350" y="491"/>
                  </a:lnTo>
                  <a:lnTo>
                    <a:pt x="143213" y="1665"/>
                  </a:lnTo>
                  <a:lnTo>
                    <a:pt x="148816" y="3295"/>
                  </a:lnTo>
                  <a:lnTo>
                    <a:pt x="155091" y="4380"/>
                  </a:lnTo>
                  <a:lnTo>
                    <a:pt x="161814" y="5104"/>
                  </a:lnTo>
                  <a:lnTo>
                    <a:pt x="168836" y="5587"/>
                  </a:lnTo>
                  <a:lnTo>
                    <a:pt x="175210" y="5909"/>
                  </a:lnTo>
                  <a:lnTo>
                    <a:pt x="186810" y="6267"/>
                  </a:lnTo>
                  <a:lnTo>
                    <a:pt x="198814" y="6468"/>
                  </a:lnTo>
                  <a:lnTo>
                    <a:pt x="201970" y="7343"/>
                  </a:lnTo>
                  <a:lnTo>
                    <a:pt x="207733" y="10573"/>
                  </a:lnTo>
                  <a:lnTo>
                    <a:pt x="211693" y="13106"/>
                  </a:lnTo>
                  <a:lnTo>
                    <a:pt x="211402" y="14308"/>
                  </a:lnTo>
                  <a:lnTo>
                    <a:pt x="208822" y="17902"/>
                  </a:lnTo>
                  <a:lnTo>
                    <a:pt x="206948" y="19199"/>
                  </a:lnTo>
                  <a:lnTo>
                    <a:pt x="202608" y="20640"/>
                  </a:lnTo>
                  <a:lnTo>
                    <a:pt x="198573" y="22718"/>
                  </a:lnTo>
                  <a:lnTo>
                    <a:pt x="193342" y="25796"/>
                  </a:lnTo>
                  <a:lnTo>
                    <a:pt x="187315" y="29542"/>
                  </a:lnTo>
                  <a:lnTo>
                    <a:pt x="181603" y="32039"/>
                  </a:lnTo>
                  <a:lnTo>
                    <a:pt x="176102" y="33703"/>
                  </a:lnTo>
                  <a:lnTo>
                    <a:pt x="170742" y="34813"/>
                  </a:lnTo>
                  <a:lnTo>
                    <a:pt x="147017" y="40420"/>
                  </a:lnTo>
                  <a:lnTo>
                    <a:pt x="138651" y="42678"/>
                  </a:lnTo>
                  <a:lnTo>
                    <a:pt x="122583" y="47444"/>
                  </a:lnTo>
                  <a:lnTo>
                    <a:pt x="99256" y="54887"/>
                  </a:lnTo>
                  <a:lnTo>
                    <a:pt x="93264" y="57402"/>
                  </a:lnTo>
                  <a:lnTo>
                    <a:pt x="88423" y="59926"/>
                  </a:lnTo>
                  <a:lnTo>
                    <a:pt x="84349" y="62455"/>
                  </a:lnTo>
                  <a:lnTo>
                    <a:pt x="80786" y="64988"/>
                  </a:lnTo>
                  <a:lnTo>
                    <a:pt x="74569" y="70059"/>
                  </a:lnTo>
                  <a:lnTo>
                    <a:pt x="72573" y="72597"/>
                  </a:lnTo>
                  <a:lnTo>
                    <a:pt x="70355" y="77675"/>
                  </a:lnTo>
                  <a:lnTo>
                    <a:pt x="70609" y="81061"/>
                  </a:lnTo>
                  <a:lnTo>
                    <a:pt x="71627" y="85011"/>
                  </a:lnTo>
                  <a:lnTo>
                    <a:pt x="75014" y="93070"/>
                  </a:lnTo>
                  <a:lnTo>
                    <a:pt x="79342" y="99474"/>
                  </a:lnTo>
                  <a:lnTo>
                    <a:pt x="83375" y="103214"/>
                  </a:lnTo>
                  <a:lnTo>
                    <a:pt x="88603" y="107400"/>
                  </a:lnTo>
                  <a:lnTo>
                    <a:pt x="94629" y="111884"/>
                  </a:lnTo>
                  <a:lnTo>
                    <a:pt x="101186" y="115720"/>
                  </a:lnTo>
                  <a:lnTo>
                    <a:pt x="108098" y="119125"/>
                  </a:lnTo>
                  <a:lnTo>
                    <a:pt x="115245" y="122241"/>
                  </a:lnTo>
                  <a:lnTo>
                    <a:pt x="122550" y="126011"/>
                  </a:lnTo>
                  <a:lnTo>
                    <a:pt x="129960" y="130219"/>
                  </a:lnTo>
                  <a:lnTo>
                    <a:pt x="137441" y="134717"/>
                  </a:lnTo>
                  <a:lnTo>
                    <a:pt x="152525" y="144230"/>
                  </a:lnTo>
                  <a:lnTo>
                    <a:pt x="182905" y="164135"/>
                  </a:lnTo>
                  <a:lnTo>
                    <a:pt x="188824" y="169181"/>
                  </a:lnTo>
                  <a:lnTo>
                    <a:pt x="193616" y="174238"/>
                  </a:lnTo>
                  <a:lnTo>
                    <a:pt x="197658" y="179303"/>
                  </a:lnTo>
                  <a:lnTo>
                    <a:pt x="200352" y="184373"/>
                  </a:lnTo>
                  <a:lnTo>
                    <a:pt x="202148" y="189446"/>
                  </a:lnTo>
                  <a:lnTo>
                    <a:pt x="203346" y="194522"/>
                  </a:lnTo>
                  <a:lnTo>
                    <a:pt x="203297" y="198752"/>
                  </a:lnTo>
                  <a:lnTo>
                    <a:pt x="202419" y="202419"/>
                  </a:lnTo>
                  <a:lnTo>
                    <a:pt x="200986" y="205710"/>
                  </a:lnTo>
                  <a:lnTo>
                    <a:pt x="198337" y="208751"/>
                  </a:lnTo>
                  <a:lnTo>
                    <a:pt x="194878" y="211625"/>
                  </a:lnTo>
                  <a:lnTo>
                    <a:pt x="173115" y="226367"/>
                  </a:lnTo>
                  <a:lnTo>
                    <a:pt x="166210" y="230142"/>
                  </a:lnTo>
                  <a:lnTo>
                    <a:pt x="159066" y="233506"/>
                  </a:lnTo>
                  <a:lnTo>
                    <a:pt x="151765" y="236595"/>
                  </a:lnTo>
                  <a:lnTo>
                    <a:pt x="144357" y="239501"/>
                  </a:lnTo>
                  <a:lnTo>
                    <a:pt x="129352" y="244987"/>
                  </a:lnTo>
                  <a:lnTo>
                    <a:pt x="120948" y="247636"/>
                  </a:lnTo>
                  <a:lnTo>
                    <a:pt x="102579" y="252836"/>
                  </a:lnTo>
                  <a:lnTo>
                    <a:pt x="93786" y="254562"/>
                  </a:lnTo>
                  <a:lnTo>
                    <a:pt x="85384" y="255712"/>
                  </a:lnTo>
                  <a:lnTo>
                    <a:pt x="77243" y="256479"/>
                  </a:lnTo>
                  <a:lnTo>
                    <a:pt x="69275" y="256990"/>
                  </a:lnTo>
                  <a:lnTo>
                    <a:pt x="61423" y="257331"/>
                  </a:lnTo>
                  <a:lnTo>
                    <a:pt x="45926" y="257710"/>
                  </a:lnTo>
                  <a:lnTo>
                    <a:pt x="15738" y="257973"/>
                  </a:lnTo>
                  <a:lnTo>
                    <a:pt x="12184" y="257139"/>
                  </a:lnTo>
                  <a:lnTo>
                    <a:pt x="8969" y="255738"/>
                  </a:lnTo>
                  <a:lnTo>
                    <a:pt x="0" y="250393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18" name="SMARTInkAnnotation135"/>
            <p:cNvSpPr/>
            <p:nvPr/>
          </p:nvSpPr>
          <p:spPr>
            <a:xfrm>
              <a:off x="5143500" y="3470366"/>
              <a:ext cx="258503" cy="601981"/>
            </a:xfrm>
            <a:custGeom>
              <a:avLst/>
              <a:gdLst/>
              <a:ahLst/>
              <a:cxnLst/>
              <a:rect l="0" t="0" r="0" b="0"/>
              <a:pathLst>
                <a:path w="258503" h="601981">
                  <a:moveTo>
                    <a:pt x="144780" y="0"/>
                  </a:moveTo>
                  <a:lnTo>
                    <a:pt x="144780" y="4045"/>
                  </a:lnTo>
                  <a:lnTo>
                    <a:pt x="145626" y="6083"/>
                  </a:lnTo>
                  <a:lnTo>
                    <a:pt x="150863" y="12997"/>
                  </a:lnTo>
                  <a:lnTo>
                    <a:pt x="158624" y="22101"/>
                  </a:lnTo>
                  <a:lnTo>
                    <a:pt x="162476" y="27434"/>
                  </a:lnTo>
                  <a:lnTo>
                    <a:pt x="166737" y="33529"/>
                  </a:lnTo>
                  <a:lnTo>
                    <a:pt x="171271" y="40980"/>
                  </a:lnTo>
                  <a:lnTo>
                    <a:pt x="175987" y="49333"/>
                  </a:lnTo>
                  <a:lnTo>
                    <a:pt x="185744" y="67646"/>
                  </a:lnTo>
                  <a:lnTo>
                    <a:pt x="195724" y="87073"/>
                  </a:lnTo>
                  <a:lnTo>
                    <a:pt x="200756" y="97842"/>
                  </a:lnTo>
                  <a:lnTo>
                    <a:pt x="210862" y="121097"/>
                  </a:lnTo>
                  <a:lnTo>
                    <a:pt x="226073" y="157988"/>
                  </a:lnTo>
                  <a:lnTo>
                    <a:pt x="231149" y="171366"/>
                  </a:lnTo>
                  <a:lnTo>
                    <a:pt x="241304" y="199775"/>
                  </a:lnTo>
                  <a:lnTo>
                    <a:pt x="245536" y="215311"/>
                  </a:lnTo>
                  <a:lnTo>
                    <a:pt x="249204" y="231593"/>
                  </a:lnTo>
                  <a:lnTo>
                    <a:pt x="252496" y="248376"/>
                  </a:lnTo>
                  <a:lnTo>
                    <a:pt x="254690" y="264644"/>
                  </a:lnTo>
                  <a:lnTo>
                    <a:pt x="256154" y="280569"/>
                  </a:lnTo>
                  <a:lnTo>
                    <a:pt x="257129" y="296266"/>
                  </a:lnTo>
                  <a:lnTo>
                    <a:pt x="258213" y="329511"/>
                  </a:lnTo>
                  <a:lnTo>
                    <a:pt x="258502" y="346674"/>
                  </a:lnTo>
                  <a:lnTo>
                    <a:pt x="257848" y="363196"/>
                  </a:lnTo>
                  <a:lnTo>
                    <a:pt x="256565" y="379291"/>
                  </a:lnTo>
                  <a:lnTo>
                    <a:pt x="254864" y="395100"/>
                  </a:lnTo>
                  <a:lnTo>
                    <a:pt x="252036" y="410720"/>
                  </a:lnTo>
                  <a:lnTo>
                    <a:pt x="248457" y="426213"/>
                  </a:lnTo>
                  <a:lnTo>
                    <a:pt x="244378" y="441622"/>
                  </a:lnTo>
                  <a:lnTo>
                    <a:pt x="239118" y="456128"/>
                  </a:lnTo>
                  <a:lnTo>
                    <a:pt x="233072" y="470032"/>
                  </a:lnTo>
                  <a:lnTo>
                    <a:pt x="226502" y="483535"/>
                  </a:lnTo>
                  <a:lnTo>
                    <a:pt x="219582" y="495923"/>
                  </a:lnTo>
                  <a:lnTo>
                    <a:pt x="212428" y="507569"/>
                  </a:lnTo>
                  <a:lnTo>
                    <a:pt x="205118" y="518719"/>
                  </a:lnTo>
                  <a:lnTo>
                    <a:pt x="196012" y="528693"/>
                  </a:lnTo>
                  <a:lnTo>
                    <a:pt x="185708" y="537882"/>
                  </a:lnTo>
                  <a:lnTo>
                    <a:pt x="174606" y="546548"/>
                  </a:lnTo>
                  <a:lnTo>
                    <a:pt x="163818" y="554019"/>
                  </a:lnTo>
                  <a:lnTo>
                    <a:pt x="153238" y="560692"/>
                  </a:lnTo>
                  <a:lnTo>
                    <a:pt x="142799" y="566834"/>
                  </a:lnTo>
                  <a:lnTo>
                    <a:pt x="131606" y="572623"/>
                  </a:lnTo>
                  <a:lnTo>
                    <a:pt x="119911" y="578175"/>
                  </a:lnTo>
                  <a:lnTo>
                    <a:pt x="107881" y="583570"/>
                  </a:lnTo>
                  <a:lnTo>
                    <a:pt x="96474" y="588013"/>
                  </a:lnTo>
                  <a:lnTo>
                    <a:pt x="85483" y="591822"/>
                  </a:lnTo>
                  <a:lnTo>
                    <a:pt x="74768" y="595208"/>
                  </a:lnTo>
                  <a:lnTo>
                    <a:pt x="64239" y="597465"/>
                  </a:lnTo>
                  <a:lnTo>
                    <a:pt x="53833" y="598970"/>
                  </a:lnTo>
                  <a:lnTo>
                    <a:pt x="35779" y="600642"/>
                  </a:lnTo>
                  <a:lnTo>
                    <a:pt x="24933" y="601385"/>
                  </a:lnTo>
                  <a:lnTo>
                    <a:pt x="15032" y="601716"/>
                  </a:lnTo>
                  <a:lnTo>
                    <a:pt x="0" y="60198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19" name="SMARTInkAnnotation136"/>
            <p:cNvSpPr/>
            <p:nvPr/>
          </p:nvSpPr>
          <p:spPr>
            <a:xfrm>
              <a:off x="5570220" y="3592286"/>
              <a:ext cx="38101" cy="259081"/>
            </a:xfrm>
            <a:custGeom>
              <a:avLst/>
              <a:gdLst/>
              <a:ahLst/>
              <a:cxnLst/>
              <a:rect l="0" t="0" r="0" b="0"/>
              <a:pathLst>
                <a:path w="38101" h="259081">
                  <a:moveTo>
                    <a:pt x="38100" y="0"/>
                  </a:moveTo>
                  <a:lnTo>
                    <a:pt x="38100" y="4045"/>
                  </a:lnTo>
                  <a:lnTo>
                    <a:pt x="37254" y="6083"/>
                  </a:lnTo>
                  <a:lnTo>
                    <a:pt x="35842" y="8289"/>
                  </a:lnTo>
                  <a:lnTo>
                    <a:pt x="34055" y="10606"/>
                  </a:lnTo>
                  <a:lnTo>
                    <a:pt x="32864" y="12997"/>
                  </a:lnTo>
                  <a:lnTo>
                    <a:pt x="32069" y="15438"/>
                  </a:lnTo>
                  <a:lnTo>
                    <a:pt x="31539" y="17912"/>
                  </a:lnTo>
                  <a:lnTo>
                    <a:pt x="30340" y="21255"/>
                  </a:lnTo>
                  <a:lnTo>
                    <a:pt x="28693" y="25176"/>
                  </a:lnTo>
                  <a:lnTo>
                    <a:pt x="26749" y="29484"/>
                  </a:lnTo>
                  <a:lnTo>
                    <a:pt x="25452" y="34049"/>
                  </a:lnTo>
                  <a:lnTo>
                    <a:pt x="24589" y="38786"/>
                  </a:lnTo>
                  <a:lnTo>
                    <a:pt x="24012" y="43637"/>
                  </a:lnTo>
                  <a:lnTo>
                    <a:pt x="22782" y="49411"/>
                  </a:lnTo>
                  <a:lnTo>
                    <a:pt x="21115" y="55801"/>
                  </a:lnTo>
                  <a:lnTo>
                    <a:pt x="19157" y="62600"/>
                  </a:lnTo>
                  <a:lnTo>
                    <a:pt x="14723" y="76929"/>
                  </a:lnTo>
                  <a:lnTo>
                    <a:pt x="12356" y="84306"/>
                  </a:lnTo>
                  <a:lnTo>
                    <a:pt x="10777" y="91764"/>
                  </a:lnTo>
                  <a:lnTo>
                    <a:pt x="9725" y="99276"/>
                  </a:lnTo>
                  <a:lnTo>
                    <a:pt x="9024" y="106824"/>
                  </a:lnTo>
                  <a:lnTo>
                    <a:pt x="8556" y="114396"/>
                  </a:lnTo>
                  <a:lnTo>
                    <a:pt x="8036" y="129583"/>
                  </a:lnTo>
                  <a:lnTo>
                    <a:pt x="7743" y="152413"/>
                  </a:lnTo>
                  <a:lnTo>
                    <a:pt x="6856" y="160028"/>
                  </a:lnTo>
                  <a:lnTo>
                    <a:pt x="5417" y="167645"/>
                  </a:lnTo>
                  <a:lnTo>
                    <a:pt x="3612" y="175263"/>
                  </a:lnTo>
                  <a:lnTo>
                    <a:pt x="2407" y="182036"/>
                  </a:lnTo>
                  <a:lnTo>
                    <a:pt x="1605" y="188244"/>
                  </a:lnTo>
                  <a:lnTo>
                    <a:pt x="1070" y="194076"/>
                  </a:lnTo>
                  <a:lnTo>
                    <a:pt x="714" y="200504"/>
                  </a:lnTo>
                  <a:lnTo>
                    <a:pt x="317" y="214419"/>
                  </a:lnTo>
                  <a:lnTo>
                    <a:pt x="19" y="247681"/>
                  </a:lnTo>
                  <a:lnTo>
                    <a:pt x="0" y="25908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56" name="SMARTInkAnnotation137"/>
            <p:cNvSpPr/>
            <p:nvPr/>
          </p:nvSpPr>
          <p:spPr>
            <a:xfrm>
              <a:off x="5486400" y="3737066"/>
              <a:ext cx="167642" cy="15240"/>
            </a:xfrm>
            <a:custGeom>
              <a:avLst/>
              <a:gdLst/>
              <a:ahLst/>
              <a:cxnLst/>
              <a:rect l="0" t="0" r="0" b="0"/>
              <a:pathLst>
                <a:path w="167642" h="15240">
                  <a:moveTo>
                    <a:pt x="0" y="15239"/>
                  </a:moveTo>
                  <a:lnTo>
                    <a:pt x="17912" y="15239"/>
                  </a:lnTo>
                  <a:lnTo>
                    <a:pt x="22102" y="14393"/>
                  </a:lnTo>
                  <a:lnTo>
                    <a:pt x="27435" y="12982"/>
                  </a:lnTo>
                  <a:lnTo>
                    <a:pt x="33530" y="11195"/>
                  </a:lnTo>
                  <a:lnTo>
                    <a:pt x="40133" y="10003"/>
                  </a:lnTo>
                  <a:lnTo>
                    <a:pt x="47076" y="9208"/>
                  </a:lnTo>
                  <a:lnTo>
                    <a:pt x="54244" y="8679"/>
                  </a:lnTo>
                  <a:lnTo>
                    <a:pt x="62410" y="7479"/>
                  </a:lnTo>
                  <a:lnTo>
                    <a:pt x="71240" y="5833"/>
                  </a:lnTo>
                  <a:lnTo>
                    <a:pt x="80513" y="3888"/>
                  </a:lnTo>
                  <a:lnTo>
                    <a:pt x="90929" y="2592"/>
                  </a:lnTo>
                  <a:lnTo>
                    <a:pt x="102105" y="1728"/>
                  </a:lnTo>
                  <a:lnTo>
                    <a:pt x="123274" y="768"/>
                  </a:lnTo>
                  <a:lnTo>
                    <a:pt x="144711" y="227"/>
                  </a:lnTo>
                  <a:lnTo>
                    <a:pt x="167641" y="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57" name="SMARTInkAnnotation138"/>
            <p:cNvSpPr/>
            <p:nvPr/>
          </p:nvSpPr>
          <p:spPr>
            <a:xfrm>
              <a:off x="5780192" y="3554500"/>
              <a:ext cx="192137" cy="288626"/>
            </a:xfrm>
            <a:custGeom>
              <a:avLst/>
              <a:gdLst/>
              <a:ahLst/>
              <a:cxnLst/>
              <a:rect l="0" t="0" r="0" b="0"/>
              <a:pathLst>
                <a:path w="192137" h="288626">
                  <a:moveTo>
                    <a:pt x="49108" y="7306"/>
                  </a:moveTo>
                  <a:lnTo>
                    <a:pt x="49108" y="0"/>
                  </a:lnTo>
                  <a:lnTo>
                    <a:pt x="49108" y="3824"/>
                  </a:lnTo>
                  <a:lnTo>
                    <a:pt x="48262" y="5831"/>
                  </a:lnTo>
                  <a:lnTo>
                    <a:pt x="45063" y="10319"/>
                  </a:lnTo>
                  <a:lnTo>
                    <a:pt x="43871" y="13548"/>
                  </a:lnTo>
                  <a:lnTo>
                    <a:pt x="42547" y="21651"/>
                  </a:lnTo>
                  <a:lnTo>
                    <a:pt x="41348" y="27029"/>
                  </a:lnTo>
                  <a:lnTo>
                    <a:pt x="39701" y="33155"/>
                  </a:lnTo>
                  <a:lnTo>
                    <a:pt x="35614" y="46734"/>
                  </a:lnTo>
                  <a:lnTo>
                    <a:pt x="30975" y="61236"/>
                  </a:lnTo>
                  <a:lnTo>
                    <a:pt x="28553" y="69506"/>
                  </a:lnTo>
                  <a:lnTo>
                    <a:pt x="21098" y="96479"/>
                  </a:lnTo>
                  <a:lnTo>
                    <a:pt x="13528" y="121781"/>
                  </a:lnTo>
                  <a:lnTo>
                    <a:pt x="5922" y="150350"/>
                  </a:lnTo>
                  <a:lnTo>
                    <a:pt x="845" y="170223"/>
                  </a:lnTo>
                  <a:lnTo>
                    <a:pt x="0" y="180264"/>
                  </a:lnTo>
                  <a:lnTo>
                    <a:pt x="283" y="190345"/>
                  </a:lnTo>
                  <a:lnTo>
                    <a:pt x="1318" y="200452"/>
                  </a:lnTo>
                  <a:lnTo>
                    <a:pt x="3701" y="209730"/>
                  </a:lnTo>
                  <a:lnTo>
                    <a:pt x="6984" y="218455"/>
                  </a:lnTo>
                  <a:lnTo>
                    <a:pt x="10865" y="226812"/>
                  </a:lnTo>
                  <a:lnTo>
                    <a:pt x="15146" y="234923"/>
                  </a:lnTo>
                  <a:lnTo>
                    <a:pt x="19694" y="242870"/>
                  </a:lnTo>
                  <a:lnTo>
                    <a:pt x="24419" y="250709"/>
                  </a:lnTo>
                  <a:lnTo>
                    <a:pt x="30109" y="257628"/>
                  </a:lnTo>
                  <a:lnTo>
                    <a:pt x="36442" y="263934"/>
                  </a:lnTo>
                  <a:lnTo>
                    <a:pt x="43204" y="269831"/>
                  </a:lnTo>
                  <a:lnTo>
                    <a:pt x="50252" y="274609"/>
                  </a:lnTo>
                  <a:lnTo>
                    <a:pt x="57490" y="278641"/>
                  </a:lnTo>
                  <a:lnTo>
                    <a:pt x="64857" y="282176"/>
                  </a:lnTo>
                  <a:lnTo>
                    <a:pt x="73154" y="284533"/>
                  </a:lnTo>
                  <a:lnTo>
                    <a:pt x="82071" y="286104"/>
                  </a:lnTo>
                  <a:lnTo>
                    <a:pt x="91405" y="287151"/>
                  </a:lnTo>
                  <a:lnTo>
                    <a:pt x="101012" y="287849"/>
                  </a:lnTo>
                  <a:lnTo>
                    <a:pt x="110804" y="288315"/>
                  </a:lnTo>
                  <a:lnTo>
                    <a:pt x="120719" y="288625"/>
                  </a:lnTo>
                  <a:lnTo>
                    <a:pt x="129022" y="287985"/>
                  </a:lnTo>
                  <a:lnTo>
                    <a:pt x="136251" y="286712"/>
                  </a:lnTo>
                  <a:lnTo>
                    <a:pt x="142764" y="285016"/>
                  </a:lnTo>
                  <a:lnTo>
                    <a:pt x="149645" y="282193"/>
                  </a:lnTo>
                  <a:lnTo>
                    <a:pt x="156773" y="278617"/>
                  </a:lnTo>
                  <a:lnTo>
                    <a:pt x="164065" y="274540"/>
                  </a:lnTo>
                  <a:lnTo>
                    <a:pt x="169773" y="270129"/>
                  </a:lnTo>
                  <a:lnTo>
                    <a:pt x="174424" y="265494"/>
                  </a:lnTo>
                  <a:lnTo>
                    <a:pt x="178372" y="260711"/>
                  </a:lnTo>
                  <a:lnTo>
                    <a:pt x="181851" y="254983"/>
                  </a:lnTo>
                  <a:lnTo>
                    <a:pt x="185016" y="248624"/>
                  </a:lnTo>
                  <a:lnTo>
                    <a:pt x="187974" y="241845"/>
                  </a:lnTo>
                  <a:lnTo>
                    <a:pt x="189946" y="235631"/>
                  </a:lnTo>
                  <a:lnTo>
                    <a:pt x="191260" y="229797"/>
                  </a:lnTo>
                  <a:lnTo>
                    <a:pt x="192136" y="224213"/>
                  </a:lnTo>
                  <a:lnTo>
                    <a:pt x="191874" y="218797"/>
                  </a:lnTo>
                  <a:lnTo>
                    <a:pt x="190852" y="213493"/>
                  </a:lnTo>
                  <a:lnTo>
                    <a:pt x="189323" y="208264"/>
                  </a:lnTo>
                  <a:lnTo>
                    <a:pt x="186612" y="203931"/>
                  </a:lnTo>
                  <a:lnTo>
                    <a:pt x="183111" y="200196"/>
                  </a:lnTo>
                  <a:lnTo>
                    <a:pt x="179083" y="196859"/>
                  </a:lnTo>
                  <a:lnTo>
                    <a:pt x="175552" y="193788"/>
                  </a:lnTo>
                  <a:lnTo>
                    <a:pt x="172350" y="190894"/>
                  </a:lnTo>
                  <a:lnTo>
                    <a:pt x="169370" y="188118"/>
                  </a:lnTo>
                  <a:lnTo>
                    <a:pt x="165689" y="186267"/>
                  </a:lnTo>
                  <a:lnTo>
                    <a:pt x="161543" y="185033"/>
                  </a:lnTo>
                  <a:lnTo>
                    <a:pt x="157084" y="184211"/>
                  </a:lnTo>
                  <a:lnTo>
                    <a:pt x="153266" y="183662"/>
                  </a:lnTo>
                  <a:lnTo>
                    <a:pt x="149874" y="183297"/>
                  </a:lnTo>
                  <a:lnTo>
                    <a:pt x="146765" y="183053"/>
                  </a:lnTo>
                  <a:lnTo>
                    <a:pt x="143000" y="182891"/>
                  </a:lnTo>
                  <a:lnTo>
                    <a:pt x="134300" y="182710"/>
                  </a:lnTo>
                  <a:lnTo>
                    <a:pt x="131303" y="183509"/>
                  </a:lnTo>
                  <a:lnTo>
                    <a:pt x="129305" y="184888"/>
                  </a:lnTo>
                  <a:lnTo>
                    <a:pt x="127973" y="186654"/>
                  </a:lnTo>
                  <a:lnTo>
                    <a:pt x="126492" y="193131"/>
                  </a:lnTo>
                  <a:lnTo>
                    <a:pt x="126097" y="197230"/>
                  </a:lnTo>
                  <a:lnTo>
                    <a:pt x="126682" y="201655"/>
                  </a:lnTo>
                  <a:lnTo>
                    <a:pt x="127918" y="206298"/>
                  </a:lnTo>
                  <a:lnTo>
                    <a:pt x="129588" y="211088"/>
                  </a:lnTo>
                  <a:lnTo>
                    <a:pt x="131548" y="215974"/>
                  </a:lnTo>
                  <a:lnTo>
                    <a:pt x="133701" y="220924"/>
                  </a:lnTo>
                  <a:lnTo>
                    <a:pt x="135983" y="225918"/>
                  </a:lnTo>
                  <a:lnTo>
                    <a:pt x="139198" y="230941"/>
                  </a:lnTo>
                  <a:lnTo>
                    <a:pt x="143035" y="235982"/>
                  </a:lnTo>
                  <a:lnTo>
                    <a:pt x="147286" y="241037"/>
                  </a:lnTo>
                  <a:lnTo>
                    <a:pt x="150967" y="245253"/>
                  </a:lnTo>
                  <a:lnTo>
                    <a:pt x="157314" y="252195"/>
                  </a:lnTo>
                  <a:lnTo>
                    <a:pt x="161040" y="255232"/>
                  </a:lnTo>
                  <a:lnTo>
                    <a:pt x="165216" y="258103"/>
                  </a:lnTo>
                  <a:lnTo>
                    <a:pt x="178649" y="266386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59" name="SMARTInkAnnotation139"/>
            <p:cNvSpPr/>
            <p:nvPr/>
          </p:nvSpPr>
          <p:spPr>
            <a:xfrm>
              <a:off x="2103306" y="4118066"/>
              <a:ext cx="929455" cy="472441"/>
            </a:xfrm>
            <a:custGeom>
              <a:avLst/>
              <a:gdLst/>
              <a:ahLst/>
              <a:cxnLst/>
              <a:rect l="0" t="0" r="0" b="0"/>
              <a:pathLst>
                <a:path w="929455" h="472441">
                  <a:moveTo>
                    <a:pt x="45534" y="472440"/>
                  </a:moveTo>
                  <a:lnTo>
                    <a:pt x="41489" y="468395"/>
                  </a:lnTo>
                  <a:lnTo>
                    <a:pt x="40297" y="466356"/>
                  </a:lnTo>
                  <a:lnTo>
                    <a:pt x="37774" y="459443"/>
                  </a:lnTo>
                  <a:lnTo>
                    <a:pt x="29765" y="449521"/>
                  </a:lnTo>
                  <a:lnTo>
                    <a:pt x="20030" y="439409"/>
                  </a:lnTo>
                  <a:lnTo>
                    <a:pt x="18371" y="436025"/>
                  </a:lnTo>
                  <a:lnTo>
                    <a:pt x="15190" y="423174"/>
                  </a:lnTo>
                  <a:lnTo>
                    <a:pt x="9262" y="408642"/>
                  </a:lnTo>
                  <a:lnTo>
                    <a:pt x="4578" y="398647"/>
                  </a:lnTo>
                  <a:lnTo>
                    <a:pt x="1931" y="388561"/>
                  </a:lnTo>
                  <a:lnTo>
                    <a:pt x="755" y="378434"/>
                  </a:lnTo>
                  <a:lnTo>
                    <a:pt x="232" y="368288"/>
                  </a:lnTo>
                  <a:lnTo>
                    <a:pt x="0" y="355877"/>
                  </a:lnTo>
                  <a:lnTo>
                    <a:pt x="743" y="341894"/>
                  </a:lnTo>
                  <a:lnTo>
                    <a:pt x="3896" y="327213"/>
                  </a:lnTo>
                  <a:lnTo>
                    <a:pt x="5922" y="319742"/>
                  </a:lnTo>
                  <a:lnTo>
                    <a:pt x="10431" y="304667"/>
                  </a:lnTo>
                  <a:lnTo>
                    <a:pt x="22734" y="266683"/>
                  </a:lnTo>
                  <a:lnTo>
                    <a:pt x="25254" y="259068"/>
                  </a:lnTo>
                  <a:lnTo>
                    <a:pt x="29474" y="250605"/>
                  </a:lnTo>
                  <a:lnTo>
                    <a:pt x="34828" y="241577"/>
                  </a:lnTo>
                  <a:lnTo>
                    <a:pt x="57625" y="206798"/>
                  </a:lnTo>
                  <a:lnTo>
                    <a:pt x="70381" y="188712"/>
                  </a:lnTo>
                  <a:lnTo>
                    <a:pt x="83671" y="170232"/>
                  </a:lnTo>
                  <a:lnTo>
                    <a:pt x="95221" y="153552"/>
                  </a:lnTo>
                  <a:lnTo>
                    <a:pt x="110515" y="139930"/>
                  </a:lnTo>
                  <a:lnTo>
                    <a:pt x="127755" y="127384"/>
                  </a:lnTo>
                  <a:lnTo>
                    <a:pt x="143883" y="113342"/>
                  </a:lnTo>
                  <a:lnTo>
                    <a:pt x="161776" y="100892"/>
                  </a:lnTo>
                  <a:lnTo>
                    <a:pt x="181017" y="88868"/>
                  </a:lnTo>
                  <a:lnTo>
                    <a:pt x="200858" y="75057"/>
                  </a:lnTo>
                  <a:lnTo>
                    <a:pt x="220965" y="64967"/>
                  </a:lnTo>
                  <a:lnTo>
                    <a:pt x="249067" y="52270"/>
                  </a:lnTo>
                  <a:lnTo>
                    <a:pt x="257423" y="47546"/>
                  </a:lnTo>
                  <a:lnTo>
                    <a:pt x="277996" y="42299"/>
                  </a:lnTo>
                  <a:lnTo>
                    <a:pt x="299557" y="39119"/>
                  </a:lnTo>
                  <a:lnTo>
                    <a:pt x="326822" y="33416"/>
                  </a:lnTo>
                  <a:lnTo>
                    <a:pt x="346093" y="31785"/>
                  </a:lnTo>
                  <a:lnTo>
                    <a:pt x="365947" y="31060"/>
                  </a:lnTo>
                  <a:lnTo>
                    <a:pt x="386060" y="31584"/>
                  </a:lnTo>
                  <a:lnTo>
                    <a:pt x="406288" y="34639"/>
                  </a:lnTo>
                  <a:lnTo>
                    <a:pt x="452952" y="43499"/>
                  </a:lnTo>
                  <a:lnTo>
                    <a:pt x="477786" y="48402"/>
                  </a:lnTo>
                  <a:lnTo>
                    <a:pt x="500678" y="53403"/>
                  </a:lnTo>
                  <a:lnTo>
                    <a:pt x="523833" y="57601"/>
                  </a:lnTo>
                  <a:lnTo>
                    <a:pt x="551058" y="59467"/>
                  </a:lnTo>
                  <a:lnTo>
                    <a:pt x="577834" y="64812"/>
                  </a:lnTo>
                  <a:lnTo>
                    <a:pt x="604691" y="71139"/>
                  </a:lnTo>
                  <a:lnTo>
                    <a:pt x="647526" y="75547"/>
                  </a:lnTo>
                  <a:lnTo>
                    <a:pt x="674330" y="79579"/>
                  </a:lnTo>
                  <a:lnTo>
                    <a:pt x="702612" y="81935"/>
                  </a:lnTo>
                  <a:lnTo>
                    <a:pt x="730422" y="82135"/>
                  </a:lnTo>
                  <a:lnTo>
                    <a:pt x="765119" y="78335"/>
                  </a:lnTo>
                  <a:lnTo>
                    <a:pt x="786425" y="77148"/>
                  </a:lnTo>
                  <a:lnTo>
                    <a:pt x="807184" y="74364"/>
                  </a:lnTo>
                  <a:lnTo>
                    <a:pt x="826851" y="69457"/>
                  </a:lnTo>
                  <a:lnTo>
                    <a:pt x="860174" y="54767"/>
                  </a:lnTo>
                  <a:lnTo>
                    <a:pt x="874957" y="48048"/>
                  </a:lnTo>
                  <a:lnTo>
                    <a:pt x="892799" y="34744"/>
                  </a:lnTo>
                  <a:lnTo>
                    <a:pt x="908809" y="20078"/>
                  </a:lnTo>
                  <a:lnTo>
                    <a:pt x="929454" y="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60" name="SMARTInkAnnotation140"/>
            <p:cNvSpPr/>
            <p:nvPr/>
          </p:nvSpPr>
          <p:spPr>
            <a:xfrm>
              <a:off x="2948940" y="4102826"/>
              <a:ext cx="1005519" cy="518057"/>
            </a:xfrm>
            <a:custGeom>
              <a:avLst/>
              <a:gdLst/>
              <a:ahLst/>
              <a:cxnLst/>
              <a:rect l="0" t="0" r="0" b="0"/>
              <a:pathLst>
                <a:path w="1005519" h="518057">
                  <a:moveTo>
                    <a:pt x="990601" y="472440"/>
                  </a:moveTo>
                  <a:lnTo>
                    <a:pt x="990601" y="476485"/>
                  </a:lnTo>
                  <a:lnTo>
                    <a:pt x="991447" y="477677"/>
                  </a:lnTo>
                  <a:lnTo>
                    <a:pt x="992858" y="478471"/>
                  </a:lnTo>
                  <a:lnTo>
                    <a:pt x="997161" y="479746"/>
                  </a:lnTo>
                  <a:lnTo>
                    <a:pt x="997749" y="484436"/>
                  </a:lnTo>
                  <a:lnTo>
                    <a:pt x="997906" y="488057"/>
                  </a:lnTo>
                  <a:lnTo>
                    <a:pt x="998858" y="490472"/>
                  </a:lnTo>
                  <a:lnTo>
                    <a:pt x="1000339" y="492081"/>
                  </a:lnTo>
                  <a:lnTo>
                    <a:pt x="1002172" y="493154"/>
                  </a:lnTo>
                  <a:lnTo>
                    <a:pt x="1003395" y="494716"/>
                  </a:lnTo>
                  <a:lnTo>
                    <a:pt x="1004210" y="496604"/>
                  </a:lnTo>
                  <a:lnTo>
                    <a:pt x="1005116" y="500960"/>
                  </a:lnTo>
                  <a:lnTo>
                    <a:pt x="1005518" y="505718"/>
                  </a:lnTo>
                  <a:lnTo>
                    <a:pt x="1004779" y="507325"/>
                  </a:lnTo>
                  <a:lnTo>
                    <a:pt x="1003439" y="508397"/>
                  </a:lnTo>
                  <a:lnTo>
                    <a:pt x="1001699" y="509111"/>
                  </a:lnTo>
                  <a:lnTo>
                    <a:pt x="992824" y="515494"/>
                  </a:lnTo>
                  <a:lnTo>
                    <a:pt x="987919" y="516975"/>
                  </a:lnTo>
                  <a:lnTo>
                    <a:pt x="968763" y="518056"/>
                  </a:lnTo>
                  <a:lnTo>
                    <a:pt x="950546" y="514084"/>
                  </a:lnTo>
                  <a:lnTo>
                    <a:pt x="920174" y="502718"/>
                  </a:lnTo>
                  <a:lnTo>
                    <a:pt x="906806" y="496904"/>
                  </a:lnTo>
                  <a:lnTo>
                    <a:pt x="888914" y="484110"/>
                  </a:lnTo>
                  <a:lnTo>
                    <a:pt x="867902" y="469595"/>
                  </a:lnTo>
                  <a:lnTo>
                    <a:pt x="845589" y="453723"/>
                  </a:lnTo>
                  <a:lnTo>
                    <a:pt x="830478" y="440415"/>
                  </a:lnTo>
                  <a:lnTo>
                    <a:pt x="813037" y="423775"/>
                  </a:lnTo>
                  <a:lnTo>
                    <a:pt x="803645" y="414597"/>
                  </a:lnTo>
                  <a:lnTo>
                    <a:pt x="795690" y="405938"/>
                  </a:lnTo>
                  <a:lnTo>
                    <a:pt x="788694" y="397625"/>
                  </a:lnTo>
                  <a:lnTo>
                    <a:pt x="768498" y="371533"/>
                  </a:lnTo>
                  <a:lnTo>
                    <a:pt x="761252" y="361989"/>
                  </a:lnTo>
                  <a:lnTo>
                    <a:pt x="753882" y="353086"/>
                  </a:lnTo>
                  <a:lnTo>
                    <a:pt x="746428" y="344610"/>
                  </a:lnTo>
                  <a:lnTo>
                    <a:pt x="738919" y="336420"/>
                  </a:lnTo>
                  <a:lnTo>
                    <a:pt x="731372" y="327573"/>
                  </a:lnTo>
                  <a:lnTo>
                    <a:pt x="716215" y="308712"/>
                  </a:lnTo>
                  <a:lnTo>
                    <a:pt x="707770" y="298942"/>
                  </a:lnTo>
                  <a:lnTo>
                    <a:pt x="698754" y="289041"/>
                  </a:lnTo>
                  <a:lnTo>
                    <a:pt x="689356" y="279054"/>
                  </a:lnTo>
                  <a:lnTo>
                    <a:pt x="680550" y="269009"/>
                  </a:lnTo>
                  <a:lnTo>
                    <a:pt x="672140" y="258926"/>
                  </a:lnTo>
                  <a:lnTo>
                    <a:pt x="656023" y="238691"/>
                  </a:lnTo>
                  <a:lnTo>
                    <a:pt x="640392" y="218409"/>
                  </a:lnTo>
                  <a:lnTo>
                    <a:pt x="631822" y="208260"/>
                  </a:lnTo>
                  <a:lnTo>
                    <a:pt x="622721" y="198106"/>
                  </a:lnTo>
                  <a:lnTo>
                    <a:pt x="613268" y="187951"/>
                  </a:lnTo>
                  <a:lnTo>
                    <a:pt x="603578" y="178641"/>
                  </a:lnTo>
                  <a:lnTo>
                    <a:pt x="593733" y="169894"/>
                  </a:lnTo>
                  <a:lnTo>
                    <a:pt x="583782" y="161523"/>
                  </a:lnTo>
                  <a:lnTo>
                    <a:pt x="573761" y="152555"/>
                  </a:lnTo>
                  <a:lnTo>
                    <a:pt x="553596" y="133560"/>
                  </a:lnTo>
                  <a:lnTo>
                    <a:pt x="527249" y="107871"/>
                  </a:lnTo>
                  <a:lnTo>
                    <a:pt x="508935" y="94227"/>
                  </a:lnTo>
                  <a:lnTo>
                    <a:pt x="489507" y="82519"/>
                  </a:lnTo>
                  <a:lnTo>
                    <a:pt x="459529" y="66407"/>
                  </a:lnTo>
                  <a:lnTo>
                    <a:pt x="429198" y="51755"/>
                  </a:lnTo>
                  <a:lnTo>
                    <a:pt x="398761" y="42523"/>
                  </a:lnTo>
                  <a:lnTo>
                    <a:pt x="369142" y="38563"/>
                  </a:lnTo>
                  <a:lnTo>
                    <a:pt x="352023" y="34637"/>
                  </a:lnTo>
                  <a:lnTo>
                    <a:pt x="333690" y="34586"/>
                  </a:lnTo>
                  <a:lnTo>
                    <a:pt x="306587" y="37059"/>
                  </a:lnTo>
                  <a:lnTo>
                    <a:pt x="290354" y="38484"/>
                  </a:lnTo>
                  <a:lnTo>
                    <a:pt x="259238" y="46297"/>
                  </a:lnTo>
                  <a:lnTo>
                    <a:pt x="243910" y="51903"/>
                  </a:lnTo>
                  <a:lnTo>
                    <a:pt x="213374" y="67041"/>
                  </a:lnTo>
                  <a:lnTo>
                    <a:pt x="186928" y="78436"/>
                  </a:lnTo>
                  <a:lnTo>
                    <a:pt x="162477" y="89142"/>
                  </a:lnTo>
                  <a:lnTo>
                    <a:pt x="150870" y="90759"/>
                  </a:lnTo>
                  <a:lnTo>
                    <a:pt x="131778" y="91306"/>
                  </a:lnTo>
                  <a:lnTo>
                    <a:pt x="121786" y="89122"/>
                  </a:lnTo>
                  <a:lnTo>
                    <a:pt x="91266" y="77588"/>
                  </a:lnTo>
                  <a:lnTo>
                    <a:pt x="74361" y="64946"/>
                  </a:lnTo>
                  <a:lnTo>
                    <a:pt x="58628" y="50476"/>
                  </a:lnTo>
                  <a:lnTo>
                    <a:pt x="33048" y="25357"/>
                  </a:lnTo>
                  <a:lnTo>
                    <a:pt x="17789" y="10147"/>
                  </a:lnTo>
                  <a:lnTo>
                    <a:pt x="9882" y="4510"/>
                  </a:lnTo>
                  <a:lnTo>
                    <a:pt x="0" y="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61" name="SMARTInkAnnotation141"/>
            <p:cNvSpPr/>
            <p:nvPr/>
          </p:nvSpPr>
          <p:spPr>
            <a:xfrm>
              <a:off x="2752568" y="3768632"/>
              <a:ext cx="165893" cy="257995"/>
            </a:xfrm>
            <a:custGeom>
              <a:avLst/>
              <a:gdLst/>
              <a:ahLst/>
              <a:cxnLst/>
              <a:rect l="0" t="0" r="0" b="0"/>
              <a:pathLst>
                <a:path w="165893" h="257995">
                  <a:moveTo>
                    <a:pt x="165892" y="14154"/>
                  </a:moveTo>
                  <a:lnTo>
                    <a:pt x="165892" y="7593"/>
                  </a:lnTo>
                  <a:lnTo>
                    <a:pt x="161376" y="7005"/>
                  </a:lnTo>
                  <a:lnTo>
                    <a:pt x="157802" y="6848"/>
                  </a:lnTo>
                  <a:lnTo>
                    <a:pt x="154572" y="5897"/>
                  </a:lnTo>
                  <a:lnTo>
                    <a:pt x="151572" y="4416"/>
                  </a:lnTo>
                  <a:lnTo>
                    <a:pt x="148725" y="2582"/>
                  </a:lnTo>
                  <a:lnTo>
                    <a:pt x="145981" y="1359"/>
                  </a:lnTo>
                  <a:lnTo>
                    <a:pt x="143304" y="544"/>
                  </a:lnTo>
                  <a:lnTo>
                    <a:pt x="140673" y="0"/>
                  </a:lnTo>
                  <a:lnTo>
                    <a:pt x="137227" y="485"/>
                  </a:lnTo>
                  <a:lnTo>
                    <a:pt x="133235" y="1655"/>
                  </a:lnTo>
                  <a:lnTo>
                    <a:pt x="128881" y="3281"/>
                  </a:lnTo>
                  <a:lnTo>
                    <a:pt x="123438" y="4365"/>
                  </a:lnTo>
                  <a:lnTo>
                    <a:pt x="117269" y="5088"/>
                  </a:lnTo>
                  <a:lnTo>
                    <a:pt x="110617" y="5570"/>
                  </a:lnTo>
                  <a:lnTo>
                    <a:pt x="104489" y="7585"/>
                  </a:lnTo>
                  <a:lnTo>
                    <a:pt x="98710" y="10621"/>
                  </a:lnTo>
                  <a:lnTo>
                    <a:pt x="93164" y="14339"/>
                  </a:lnTo>
                  <a:lnTo>
                    <a:pt x="86080" y="18511"/>
                  </a:lnTo>
                  <a:lnTo>
                    <a:pt x="77971" y="22985"/>
                  </a:lnTo>
                  <a:lnTo>
                    <a:pt x="69178" y="27661"/>
                  </a:lnTo>
                  <a:lnTo>
                    <a:pt x="61623" y="32472"/>
                  </a:lnTo>
                  <a:lnTo>
                    <a:pt x="54892" y="37373"/>
                  </a:lnTo>
                  <a:lnTo>
                    <a:pt x="48712" y="42333"/>
                  </a:lnTo>
                  <a:lnTo>
                    <a:pt x="42052" y="47333"/>
                  </a:lnTo>
                  <a:lnTo>
                    <a:pt x="27879" y="57405"/>
                  </a:lnTo>
                  <a:lnTo>
                    <a:pt x="22237" y="62461"/>
                  </a:lnTo>
                  <a:lnTo>
                    <a:pt x="17628" y="67525"/>
                  </a:lnTo>
                  <a:lnTo>
                    <a:pt x="13710" y="72595"/>
                  </a:lnTo>
                  <a:lnTo>
                    <a:pt x="10251" y="76821"/>
                  </a:lnTo>
                  <a:lnTo>
                    <a:pt x="7097" y="80485"/>
                  </a:lnTo>
                  <a:lnTo>
                    <a:pt x="4149" y="83775"/>
                  </a:lnTo>
                  <a:lnTo>
                    <a:pt x="873" y="89688"/>
                  </a:lnTo>
                  <a:lnTo>
                    <a:pt x="0" y="92449"/>
                  </a:lnTo>
                  <a:lnTo>
                    <a:pt x="264" y="95138"/>
                  </a:lnTo>
                  <a:lnTo>
                    <a:pt x="1287" y="97776"/>
                  </a:lnTo>
                  <a:lnTo>
                    <a:pt x="2815" y="100382"/>
                  </a:lnTo>
                  <a:lnTo>
                    <a:pt x="5528" y="102119"/>
                  </a:lnTo>
                  <a:lnTo>
                    <a:pt x="9029" y="103277"/>
                  </a:lnTo>
                  <a:lnTo>
                    <a:pt x="13057" y="104049"/>
                  </a:lnTo>
                  <a:lnTo>
                    <a:pt x="17435" y="104564"/>
                  </a:lnTo>
                  <a:lnTo>
                    <a:pt x="22048" y="104908"/>
                  </a:lnTo>
                  <a:lnTo>
                    <a:pt x="26816" y="105136"/>
                  </a:lnTo>
                  <a:lnTo>
                    <a:pt x="38887" y="105390"/>
                  </a:lnTo>
                  <a:lnTo>
                    <a:pt x="45662" y="105458"/>
                  </a:lnTo>
                  <a:lnTo>
                    <a:pt x="52719" y="103810"/>
                  </a:lnTo>
                  <a:lnTo>
                    <a:pt x="59963" y="101018"/>
                  </a:lnTo>
                  <a:lnTo>
                    <a:pt x="67333" y="97463"/>
                  </a:lnTo>
                  <a:lnTo>
                    <a:pt x="74786" y="94247"/>
                  </a:lnTo>
                  <a:lnTo>
                    <a:pt x="82295" y="91256"/>
                  </a:lnTo>
                  <a:lnTo>
                    <a:pt x="89840" y="88415"/>
                  </a:lnTo>
                  <a:lnTo>
                    <a:pt x="96564" y="84828"/>
                  </a:lnTo>
                  <a:lnTo>
                    <a:pt x="102740" y="80743"/>
                  </a:lnTo>
                  <a:lnTo>
                    <a:pt x="108551" y="76327"/>
                  </a:lnTo>
                  <a:lnTo>
                    <a:pt x="114118" y="71689"/>
                  </a:lnTo>
                  <a:lnTo>
                    <a:pt x="119523" y="66904"/>
                  </a:lnTo>
                  <a:lnTo>
                    <a:pt x="129197" y="57918"/>
                  </a:lnTo>
                  <a:lnTo>
                    <a:pt x="136319" y="51102"/>
                  </a:lnTo>
                  <a:lnTo>
                    <a:pt x="138556" y="48100"/>
                  </a:lnTo>
                  <a:lnTo>
                    <a:pt x="141043" y="42505"/>
                  </a:lnTo>
                  <a:lnTo>
                    <a:pt x="142553" y="40675"/>
                  </a:lnTo>
                  <a:lnTo>
                    <a:pt x="144406" y="39455"/>
                  </a:lnTo>
                  <a:lnTo>
                    <a:pt x="150286" y="37157"/>
                  </a:lnTo>
                  <a:lnTo>
                    <a:pt x="146498" y="37056"/>
                  </a:lnTo>
                  <a:lnTo>
                    <a:pt x="145343" y="37889"/>
                  </a:lnTo>
                  <a:lnTo>
                    <a:pt x="144573" y="39291"/>
                  </a:lnTo>
                  <a:lnTo>
                    <a:pt x="144059" y="41072"/>
                  </a:lnTo>
                  <a:lnTo>
                    <a:pt x="141231" y="45308"/>
                  </a:lnTo>
                  <a:lnTo>
                    <a:pt x="137151" y="50860"/>
                  </a:lnTo>
                  <a:lnTo>
                    <a:pt x="134878" y="54711"/>
                  </a:lnTo>
                  <a:lnTo>
                    <a:pt x="132516" y="58972"/>
                  </a:lnTo>
                  <a:lnTo>
                    <a:pt x="129248" y="63506"/>
                  </a:lnTo>
                  <a:lnTo>
                    <a:pt x="125376" y="68222"/>
                  </a:lnTo>
                  <a:lnTo>
                    <a:pt x="121101" y="73059"/>
                  </a:lnTo>
                  <a:lnTo>
                    <a:pt x="117405" y="78824"/>
                  </a:lnTo>
                  <a:lnTo>
                    <a:pt x="114094" y="85207"/>
                  </a:lnTo>
                  <a:lnTo>
                    <a:pt x="111040" y="92003"/>
                  </a:lnTo>
                  <a:lnTo>
                    <a:pt x="107311" y="99073"/>
                  </a:lnTo>
                  <a:lnTo>
                    <a:pt x="103131" y="106327"/>
                  </a:lnTo>
                  <a:lnTo>
                    <a:pt x="98651" y="113702"/>
                  </a:lnTo>
                  <a:lnTo>
                    <a:pt x="94818" y="122006"/>
                  </a:lnTo>
                  <a:lnTo>
                    <a:pt x="91416" y="130929"/>
                  </a:lnTo>
                  <a:lnTo>
                    <a:pt x="88302" y="140264"/>
                  </a:lnTo>
                  <a:lnTo>
                    <a:pt x="84532" y="149027"/>
                  </a:lnTo>
                  <a:lnTo>
                    <a:pt x="80326" y="157410"/>
                  </a:lnTo>
                  <a:lnTo>
                    <a:pt x="75828" y="165538"/>
                  </a:lnTo>
                  <a:lnTo>
                    <a:pt x="71983" y="173496"/>
                  </a:lnTo>
                  <a:lnTo>
                    <a:pt x="68572" y="181342"/>
                  </a:lnTo>
                  <a:lnTo>
                    <a:pt x="65452" y="189113"/>
                  </a:lnTo>
                  <a:lnTo>
                    <a:pt x="63372" y="195986"/>
                  </a:lnTo>
                  <a:lnTo>
                    <a:pt x="61985" y="202262"/>
                  </a:lnTo>
                  <a:lnTo>
                    <a:pt x="61061" y="208140"/>
                  </a:lnTo>
                  <a:lnTo>
                    <a:pt x="59598" y="213751"/>
                  </a:lnTo>
                  <a:lnTo>
                    <a:pt x="57776" y="219185"/>
                  </a:lnTo>
                  <a:lnTo>
                    <a:pt x="55715" y="224501"/>
                  </a:lnTo>
                  <a:lnTo>
                    <a:pt x="54341" y="228892"/>
                  </a:lnTo>
                  <a:lnTo>
                    <a:pt x="52814" y="236029"/>
                  </a:lnTo>
                  <a:lnTo>
                    <a:pt x="52135" y="242023"/>
                  </a:lnTo>
                  <a:lnTo>
                    <a:pt x="51954" y="244806"/>
                  </a:lnTo>
                  <a:lnTo>
                    <a:pt x="50987" y="247509"/>
                  </a:lnTo>
                  <a:lnTo>
                    <a:pt x="46427" y="254510"/>
                  </a:lnTo>
                  <a:lnTo>
                    <a:pt x="45063" y="256445"/>
                  </a:lnTo>
                  <a:lnTo>
                    <a:pt x="45546" y="256961"/>
                  </a:lnTo>
                  <a:lnTo>
                    <a:pt x="46715" y="257306"/>
                  </a:lnTo>
                  <a:lnTo>
                    <a:pt x="51592" y="257994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62" name="SMARTInkAnnotation142"/>
            <p:cNvSpPr/>
            <p:nvPr/>
          </p:nvSpPr>
          <p:spPr>
            <a:xfrm>
              <a:off x="2943962" y="3752306"/>
              <a:ext cx="160235" cy="262157"/>
            </a:xfrm>
            <a:custGeom>
              <a:avLst/>
              <a:gdLst/>
              <a:ahLst/>
              <a:cxnLst/>
              <a:rect l="0" t="0" r="0" b="0"/>
              <a:pathLst>
                <a:path w="160235" h="262157">
                  <a:moveTo>
                    <a:pt x="96418" y="45720"/>
                  </a:moveTo>
                  <a:lnTo>
                    <a:pt x="89112" y="45720"/>
                  </a:lnTo>
                  <a:lnTo>
                    <a:pt x="84422" y="47978"/>
                  </a:lnTo>
                  <a:lnTo>
                    <a:pt x="80801" y="49765"/>
                  </a:lnTo>
                  <a:lnTo>
                    <a:pt x="77540" y="51803"/>
                  </a:lnTo>
                  <a:lnTo>
                    <a:pt x="74519" y="54009"/>
                  </a:lnTo>
                  <a:lnTo>
                    <a:pt x="71659" y="56326"/>
                  </a:lnTo>
                  <a:lnTo>
                    <a:pt x="68059" y="60411"/>
                  </a:lnTo>
                  <a:lnTo>
                    <a:pt x="63965" y="65674"/>
                  </a:lnTo>
                  <a:lnTo>
                    <a:pt x="59543" y="71723"/>
                  </a:lnTo>
                  <a:lnTo>
                    <a:pt x="54901" y="77448"/>
                  </a:lnTo>
                  <a:lnTo>
                    <a:pt x="50114" y="82959"/>
                  </a:lnTo>
                  <a:lnTo>
                    <a:pt x="45228" y="88326"/>
                  </a:lnTo>
                  <a:lnTo>
                    <a:pt x="40278" y="95291"/>
                  </a:lnTo>
                  <a:lnTo>
                    <a:pt x="35285" y="103320"/>
                  </a:lnTo>
                  <a:lnTo>
                    <a:pt x="30262" y="112060"/>
                  </a:lnTo>
                  <a:lnTo>
                    <a:pt x="26068" y="120427"/>
                  </a:lnTo>
                  <a:lnTo>
                    <a:pt x="22425" y="128544"/>
                  </a:lnTo>
                  <a:lnTo>
                    <a:pt x="19149" y="136496"/>
                  </a:lnTo>
                  <a:lnTo>
                    <a:pt x="15272" y="144337"/>
                  </a:lnTo>
                  <a:lnTo>
                    <a:pt x="10994" y="152105"/>
                  </a:lnTo>
                  <a:lnTo>
                    <a:pt x="6449" y="159823"/>
                  </a:lnTo>
                  <a:lnTo>
                    <a:pt x="3419" y="168356"/>
                  </a:lnTo>
                  <a:lnTo>
                    <a:pt x="1398" y="177430"/>
                  </a:lnTo>
                  <a:lnTo>
                    <a:pt x="52" y="186867"/>
                  </a:lnTo>
                  <a:lnTo>
                    <a:pt x="0" y="194851"/>
                  </a:lnTo>
                  <a:lnTo>
                    <a:pt x="813" y="201868"/>
                  </a:lnTo>
                  <a:lnTo>
                    <a:pt x="2201" y="208238"/>
                  </a:lnTo>
                  <a:lnTo>
                    <a:pt x="3973" y="214179"/>
                  </a:lnTo>
                  <a:lnTo>
                    <a:pt x="6002" y="219833"/>
                  </a:lnTo>
                  <a:lnTo>
                    <a:pt x="8201" y="225295"/>
                  </a:lnTo>
                  <a:lnTo>
                    <a:pt x="11360" y="230630"/>
                  </a:lnTo>
                  <a:lnTo>
                    <a:pt x="15160" y="235880"/>
                  </a:lnTo>
                  <a:lnTo>
                    <a:pt x="19385" y="241074"/>
                  </a:lnTo>
                  <a:lnTo>
                    <a:pt x="24743" y="245382"/>
                  </a:lnTo>
                  <a:lnTo>
                    <a:pt x="30854" y="249101"/>
                  </a:lnTo>
                  <a:lnTo>
                    <a:pt x="54869" y="261154"/>
                  </a:lnTo>
                  <a:lnTo>
                    <a:pt x="61099" y="262156"/>
                  </a:lnTo>
                  <a:lnTo>
                    <a:pt x="67792" y="261977"/>
                  </a:lnTo>
                  <a:lnTo>
                    <a:pt x="74794" y="261011"/>
                  </a:lnTo>
                  <a:lnTo>
                    <a:pt x="82002" y="259521"/>
                  </a:lnTo>
                  <a:lnTo>
                    <a:pt x="89347" y="257681"/>
                  </a:lnTo>
                  <a:lnTo>
                    <a:pt x="96784" y="255607"/>
                  </a:lnTo>
                  <a:lnTo>
                    <a:pt x="103436" y="252531"/>
                  </a:lnTo>
                  <a:lnTo>
                    <a:pt x="109563" y="248787"/>
                  </a:lnTo>
                  <a:lnTo>
                    <a:pt x="115341" y="244598"/>
                  </a:lnTo>
                  <a:lnTo>
                    <a:pt x="121734" y="239266"/>
                  </a:lnTo>
                  <a:lnTo>
                    <a:pt x="128535" y="233170"/>
                  </a:lnTo>
                  <a:lnTo>
                    <a:pt x="135610" y="226567"/>
                  </a:lnTo>
                  <a:lnTo>
                    <a:pt x="141172" y="218778"/>
                  </a:lnTo>
                  <a:lnTo>
                    <a:pt x="145728" y="210199"/>
                  </a:lnTo>
                  <a:lnTo>
                    <a:pt x="149611" y="201092"/>
                  </a:lnTo>
                  <a:lnTo>
                    <a:pt x="153047" y="191635"/>
                  </a:lnTo>
                  <a:lnTo>
                    <a:pt x="156184" y="181943"/>
                  </a:lnTo>
                  <a:lnTo>
                    <a:pt x="159122" y="172096"/>
                  </a:lnTo>
                  <a:lnTo>
                    <a:pt x="160234" y="161297"/>
                  </a:lnTo>
                  <a:lnTo>
                    <a:pt x="160129" y="149865"/>
                  </a:lnTo>
                  <a:lnTo>
                    <a:pt x="159212" y="138010"/>
                  </a:lnTo>
                  <a:lnTo>
                    <a:pt x="157754" y="126720"/>
                  </a:lnTo>
                  <a:lnTo>
                    <a:pt x="155935" y="115806"/>
                  </a:lnTo>
                  <a:lnTo>
                    <a:pt x="153876" y="105144"/>
                  </a:lnTo>
                  <a:lnTo>
                    <a:pt x="150810" y="95496"/>
                  </a:lnTo>
                  <a:lnTo>
                    <a:pt x="147073" y="86524"/>
                  </a:lnTo>
                  <a:lnTo>
                    <a:pt x="142888" y="78002"/>
                  </a:lnTo>
                  <a:lnTo>
                    <a:pt x="138405" y="69782"/>
                  </a:lnTo>
                  <a:lnTo>
                    <a:pt x="133723" y="61761"/>
                  </a:lnTo>
                  <a:lnTo>
                    <a:pt x="128908" y="53874"/>
                  </a:lnTo>
                  <a:lnTo>
                    <a:pt x="124005" y="46923"/>
                  </a:lnTo>
                  <a:lnTo>
                    <a:pt x="119042" y="40595"/>
                  </a:lnTo>
                  <a:lnTo>
                    <a:pt x="114041" y="34683"/>
                  </a:lnTo>
                  <a:lnTo>
                    <a:pt x="108167" y="29895"/>
                  </a:lnTo>
                  <a:lnTo>
                    <a:pt x="101711" y="25857"/>
                  </a:lnTo>
                  <a:lnTo>
                    <a:pt x="77143" y="13292"/>
                  </a:lnTo>
                  <a:lnTo>
                    <a:pt x="72562" y="10555"/>
                  </a:lnTo>
                  <a:lnTo>
                    <a:pt x="68660" y="7883"/>
                  </a:lnTo>
                  <a:lnTo>
                    <a:pt x="65213" y="5255"/>
                  </a:lnTo>
                  <a:lnTo>
                    <a:pt x="62068" y="3504"/>
                  </a:lnTo>
                  <a:lnTo>
                    <a:pt x="59125" y="2336"/>
                  </a:lnTo>
                  <a:lnTo>
                    <a:pt x="50698" y="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63" name="SMARTInkAnnotation143"/>
            <p:cNvSpPr/>
            <p:nvPr/>
          </p:nvSpPr>
          <p:spPr>
            <a:xfrm>
              <a:off x="3977641" y="4232509"/>
              <a:ext cx="1226820" cy="373238"/>
            </a:xfrm>
            <a:custGeom>
              <a:avLst/>
              <a:gdLst/>
              <a:ahLst/>
              <a:cxnLst/>
              <a:rect l="0" t="0" r="0" b="0"/>
              <a:pathLst>
                <a:path w="1226820" h="373238">
                  <a:moveTo>
                    <a:pt x="0" y="373237"/>
                  </a:moveTo>
                  <a:lnTo>
                    <a:pt x="0" y="366676"/>
                  </a:lnTo>
                  <a:lnTo>
                    <a:pt x="5236" y="359742"/>
                  </a:lnTo>
                  <a:lnTo>
                    <a:pt x="7760" y="351835"/>
                  </a:lnTo>
                  <a:lnTo>
                    <a:pt x="11351" y="343687"/>
                  </a:lnTo>
                  <a:lnTo>
                    <a:pt x="14340" y="339991"/>
                  </a:lnTo>
                  <a:lnTo>
                    <a:pt x="25791" y="329896"/>
                  </a:lnTo>
                  <a:lnTo>
                    <a:pt x="32065" y="321236"/>
                  </a:lnTo>
                  <a:lnTo>
                    <a:pt x="44402" y="302796"/>
                  </a:lnTo>
                  <a:lnTo>
                    <a:pt x="49074" y="296643"/>
                  </a:lnTo>
                  <a:lnTo>
                    <a:pt x="58781" y="285290"/>
                  </a:lnTo>
                  <a:lnTo>
                    <a:pt x="63740" y="279046"/>
                  </a:lnTo>
                  <a:lnTo>
                    <a:pt x="68740" y="272343"/>
                  </a:lnTo>
                  <a:lnTo>
                    <a:pt x="73766" y="265334"/>
                  </a:lnTo>
                  <a:lnTo>
                    <a:pt x="79657" y="258122"/>
                  </a:lnTo>
                  <a:lnTo>
                    <a:pt x="86125" y="250774"/>
                  </a:lnTo>
                  <a:lnTo>
                    <a:pt x="92976" y="243334"/>
                  </a:lnTo>
                  <a:lnTo>
                    <a:pt x="107362" y="228296"/>
                  </a:lnTo>
                  <a:lnTo>
                    <a:pt x="114755" y="220729"/>
                  </a:lnTo>
                  <a:lnTo>
                    <a:pt x="123070" y="213145"/>
                  </a:lnTo>
                  <a:lnTo>
                    <a:pt x="132000" y="205550"/>
                  </a:lnTo>
                  <a:lnTo>
                    <a:pt x="141340" y="197945"/>
                  </a:lnTo>
                  <a:lnTo>
                    <a:pt x="150953" y="191182"/>
                  </a:lnTo>
                  <a:lnTo>
                    <a:pt x="160748" y="184980"/>
                  </a:lnTo>
                  <a:lnTo>
                    <a:pt x="170665" y="179152"/>
                  </a:lnTo>
                  <a:lnTo>
                    <a:pt x="180663" y="172727"/>
                  </a:lnTo>
                  <a:lnTo>
                    <a:pt x="190715" y="165904"/>
                  </a:lnTo>
                  <a:lnTo>
                    <a:pt x="200803" y="158815"/>
                  </a:lnTo>
                  <a:lnTo>
                    <a:pt x="210915" y="150702"/>
                  </a:lnTo>
                  <a:lnTo>
                    <a:pt x="221044" y="141907"/>
                  </a:lnTo>
                  <a:lnTo>
                    <a:pt x="231182" y="132657"/>
                  </a:lnTo>
                  <a:lnTo>
                    <a:pt x="242174" y="124797"/>
                  </a:lnTo>
                  <a:lnTo>
                    <a:pt x="253736" y="117863"/>
                  </a:lnTo>
                  <a:lnTo>
                    <a:pt x="265677" y="111548"/>
                  </a:lnTo>
                  <a:lnTo>
                    <a:pt x="290234" y="97757"/>
                  </a:lnTo>
                  <a:lnTo>
                    <a:pt x="302709" y="90524"/>
                  </a:lnTo>
                  <a:lnTo>
                    <a:pt x="325601" y="77971"/>
                  </a:lnTo>
                  <a:lnTo>
                    <a:pt x="347911" y="66748"/>
                  </a:lnTo>
                  <a:lnTo>
                    <a:pt x="371938" y="56115"/>
                  </a:lnTo>
                  <a:lnTo>
                    <a:pt x="421856" y="35491"/>
                  </a:lnTo>
                  <a:lnTo>
                    <a:pt x="447135" y="25290"/>
                  </a:lnTo>
                  <a:lnTo>
                    <a:pt x="485168" y="14072"/>
                  </a:lnTo>
                  <a:lnTo>
                    <a:pt x="519202" y="5386"/>
                  </a:lnTo>
                  <a:lnTo>
                    <a:pt x="554781" y="1495"/>
                  </a:lnTo>
                  <a:lnTo>
                    <a:pt x="592134" y="342"/>
                  </a:lnTo>
                  <a:lnTo>
                    <a:pt x="630012" y="0"/>
                  </a:lnTo>
                  <a:lnTo>
                    <a:pt x="668047" y="3944"/>
                  </a:lnTo>
                  <a:lnTo>
                    <a:pt x="706127" y="14521"/>
                  </a:lnTo>
                  <a:lnTo>
                    <a:pt x="740177" y="24333"/>
                  </a:lnTo>
                  <a:lnTo>
                    <a:pt x="771714" y="32603"/>
                  </a:lnTo>
                  <a:lnTo>
                    <a:pt x="794539" y="40093"/>
                  </a:lnTo>
                  <a:lnTo>
                    <a:pt x="818795" y="49066"/>
                  </a:lnTo>
                  <a:lnTo>
                    <a:pt x="843686" y="58699"/>
                  </a:lnTo>
                  <a:lnTo>
                    <a:pt x="866602" y="68625"/>
                  </a:lnTo>
                  <a:lnTo>
                    <a:pt x="889770" y="78681"/>
                  </a:lnTo>
                  <a:lnTo>
                    <a:pt x="956845" y="104008"/>
                  </a:lnTo>
                  <a:lnTo>
                    <a:pt x="982652" y="111904"/>
                  </a:lnTo>
                  <a:lnTo>
                    <a:pt x="1020982" y="123367"/>
                  </a:lnTo>
                  <a:lnTo>
                    <a:pt x="1046436" y="131797"/>
                  </a:lnTo>
                  <a:lnTo>
                    <a:pt x="1084566" y="141303"/>
                  </a:lnTo>
                  <a:lnTo>
                    <a:pt x="1121829" y="148635"/>
                  </a:lnTo>
                  <a:lnTo>
                    <a:pt x="1156388" y="151184"/>
                  </a:lnTo>
                  <a:lnTo>
                    <a:pt x="1194662" y="151939"/>
                  </a:lnTo>
                  <a:lnTo>
                    <a:pt x="1226819" y="152257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64" name="SMARTInkAnnotation144"/>
            <p:cNvSpPr/>
            <p:nvPr/>
          </p:nvSpPr>
          <p:spPr>
            <a:xfrm>
              <a:off x="5143500" y="4218788"/>
              <a:ext cx="1729306" cy="417439"/>
            </a:xfrm>
            <a:custGeom>
              <a:avLst/>
              <a:gdLst/>
              <a:ahLst/>
              <a:cxnLst/>
              <a:rect l="0" t="0" r="0" b="0"/>
              <a:pathLst>
                <a:path w="1729306" h="417439">
                  <a:moveTo>
                    <a:pt x="1699260" y="417438"/>
                  </a:moveTo>
                  <a:lnTo>
                    <a:pt x="1705821" y="417438"/>
                  </a:lnTo>
                  <a:lnTo>
                    <a:pt x="1706174" y="416591"/>
                  </a:lnTo>
                  <a:lnTo>
                    <a:pt x="1706566" y="413393"/>
                  </a:lnTo>
                  <a:lnTo>
                    <a:pt x="1707517" y="412201"/>
                  </a:lnTo>
                  <a:lnTo>
                    <a:pt x="1708997" y="411407"/>
                  </a:lnTo>
                  <a:lnTo>
                    <a:pt x="1710833" y="410877"/>
                  </a:lnTo>
                  <a:lnTo>
                    <a:pt x="1712901" y="408831"/>
                  </a:lnTo>
                  <a:lnTo>
                    <a:pt x="1719859" y="398707"/>
                  </a:lnTo>
                  <a:lnTo>
                    <a:pt x="1724784" y="392744"/>
                  </a:lnTo>
                  <a:lnTo>
                    <a:pt x="1726436" y="388275"/>
                  </a:lnTo>
                  <a:lnTo>
                    <a:pt x="1728270" y="376537"/>
                  </a:lnTo>
                  <a:lnTo>
                    <a:pt x="1729088" y="365111"/>
                  </a:lnTo>
                  <a:lnTo>
                    <a:pt x="1729305" y="359693"/>
                  </a:lnTo>
                  <a:lnTo>
                    <a:pt x="1727289" y="346900"/>
                  </a:lnTo>
                  <a:lnTo>
                    <a:pt x="1725567" y="339933"/>
                  </a:lnTo>
                  <a:lnTo>
                    <a:pt x="1719136" y="327676"/>
                  </a:lnTo>
                  <a:lnTo>
                    <a:pt x="1710634" y="314890"/>
                  </a:lnTo>
                  <a:lnTo>
                    <a:pt x="1705997" y="306740"/>
                  </a:lnTo>
                  <a:lnTo>
                    <a:pt x="1701211" y="297919"/>
                  </a:lnTo>
                  <a:lnTo>
                    <a:pt x="1695481" y="289499"/>
                  </a:lnTo>
                  <a:lnTo>
                    <a:pt x="1689121" y="281345"/>
                  </a:lnTo>
                  <a:lnTo>
                    <a:pt x="1682340" y="273369"/>
                  </a:lnTo>
                  <a:lnTo>
                    <a:pt x="1668033" y="255476"/>
                  </a:lnTo>
                  <a:lnTo>
                    <a:pt x="1660662" y="245963"/>
                  </a:lnTo>
                  <a:lnTo>
                    <a:pt x="1653208" y="237081"/>
                  </a:lnTo>
                  <a:lnTo>
                    <a:pt x="1645699" y="228621"/>
                  </a:lnTo>
                  <a:lnTo>
                    <a:pt x="1630581" y="212446"/>
                  </a:lnTo>
                  <a:lnTo>
                    <a:pt x="1615397" y="196791"/>
                  </a:lnTo>
                  <a:lnTo>
                    <a:pt x="1606944" y="189059"/>
                  </a:lnTo>
                  <a:lnTo>
                    <a:pt x="1597923" y="181366"/>
                  </a:lnTo>
                  <a:lnTo>
                    <a:pt x="1588522" y="173697"/>
                  </a:lnTo>
                  <a:lnTo>
                    <a:pt x="1578022" y="166044"/>
                  </a:lnTo>
                  <a:lnTo>
                    <a:pt x="1566787" y="158402"/>
                  </a:lnTo>
                  <a:lnTo>
                    <a:pt x="1543017" y="143138"/>
                  </a:lnTo>
                  <a:lnTo>
                    <a:pt x="1518341" y="127886"/>
                  </a:lnTo>
                  <a:lnTo>
                    <a:pt x="1506680" y="120263"/>
                  </a:lnTo>
                  <a:lnTo>
                    <a:pt x="1495520" y="112642"/>
                  </a:lnTo>
                  <a:lnTo>
                    <a:pt x="1484694" y="105020"/>
                  </a:lnTo>
                  <a:lnTo>
                    <a:pt x="1472395" y="97400"/>
                  </a:lnTo>
                  <a:lnTo>
                    <a:pt x="1459116" y="89779"/>
                  </a:lnTo>
                  <a:lnTo>
                    <a:pt x="1445185" y="82159"/>
                  </a:lnTo>
                  <a:lnTo>
                    <a:pt x="1418416" y="69176"/>
                  </a:lnTo>
                  <a:lnTo>
                    <a:pt x="1391561" y="57761"/>
                  </a:lnTo>
                  <a:lnTo>
                    <a:pt x="1362691" y="47044"/>
                  </a:lnTo>
                  <a:lnTo>
                    <a:pt x="1317878" y="35535"/>
                  </a:lnTo>
                  <a:lnTo>
                    <a:pt x="1257224" y="18825"/>
                  </a:lnTo>
                  <a:lnTo>
                    <a:pt x="1210711" y="10147"/>
                  </a:lnTo>
                  <a:lnTo>
                    <a:pt x="1161463" y="6352"/>
                  </a:lnTo>
                  <a:lnTo>
                    <a:pt x="1118461" y="1089"/>
                  </a:lnTo>
                  <a:lnTo>
                    <a:pt x="1073076" y="0"/>
                  </a:lnTo>
                  <a:lnTo>
                    <a:pt x="1024163" y="3816"/>
                  </a:lnTo>
                  <a:lnTo>
                    <a:pt x="981259" y="6170"/>
                  </a:lnTo>
                  <a:lnTo>
                    <a:pt x="936750" y="11853"/>
                  </a:lnTo>
                  <a:lnTo>
                    <a:pt x="892236" y="18899"/>
                  </a:lnTo>
                  <a:lnTo>
                    <a:pt x="838839" y="31124"/>
                  </a:lnTo>
                  <a:lnTo>
                    <a:pt x="813084" y="40003"/>
                  </a:lnTo>
                  <a:lnTo>
                    <a:pt x="787526" y="49593"/>
                  </a:lnTo>
                  <a:lnTo>
                    <a:pt x="764314" y="59500"/>
                  </a:lnTo>
                  <a:lnTo>
                    <a:pt x="742709" y="69548"/>
                  </a:lnTo>
                  <a:lnTo>
                    <a:pt x="691016" y="94870"/>
                  </a:lnTo>
                  <a:lnTo>
                    <a:pt x="660440" y="106056"/>
                  </a:lnTo>
                  <a:lnTo>
                    <a:pt x="629932" y="118778"/>
                  </a:lnTo>
                  <a:lnTo>
                    <a:pt x="611863" y="128349"/>
                  </a:lnTo>
                  <a:lnTo>
                    <a:pt x="594520" y="138248"/>
                  </a:lnTo>
                  <a:lnTo>
                    <a:pt x="575522" y="148291"/>
                  </a:lnTo>
                  <a:lnTo>
                    <a:pt x="545787" y="159420"/>
                  </a:lnTo>
                  <a:lnTo>
                    <a:pt x="505398" y="170766"/>
                  </a:lnTo>
                  <a:lnTo>
                    <a:pt x="458697" y="183719"/>
                  </a:lnTo>
                  <a:lnTo>
                    <a:pt x="404978" y="188164"/>
                  </a:lnTo>
                  <a:lnTo>
                    <a:pt x="359396" y="188705"/>
                  </a:lnTo>
                  <a:lnTo>
                    <a:pt x="309626" y="187965"/>
                  </a:lnTo>
                  <a:lnTo>
                    <a:pt x="261288" y="180543"/>
                  </a:lnTo>
                  <a:lnTo>
                    <a:pt x="192283" y="165919"/>
                  </a:lnTo>
                  <a:lnTo>
                    <a:pt x="158290" y="156083"/>
                  </a:lnTo>
                  <a:lnTo>
                    <a:pt x="116969" y="141634"/>
                  </a:lnTo>
                  <a:lnTo>
                    <a:pt x="84347" y="129780"/>
                  </a:lnTo>
                  <a:lnTo>
                    <a:pt x="61963" y="117623"/>
                  </a:lnTo>
                  <a:lnTo>
                    <a:pt x="49835" y="111185"/>
                  </a:lnTo>
                  <a:lnTo>
                    <a:pt x="36542" y="107759"/>
                  </a:lnTo>
                  <a:lnTo>
                    <a:pt x="23861" y="105390"/>
                  </a:lnTo>
                  <a:lnTo>
                    <a:pt x="8821" y="99227"/>
                  </a:lnTo>
                  <a:lnTo>
                    <a:pt x="0" y="97398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65" name="SMARTInkAnnotation145"/>
            <p:cNvSpPr/>
            <p:nvPr/>
          </p:nvSpPr>
          <p:spPr>
            <a:xfrm>
              <a:off x="5295900" y="4026626"/>
              <a:ext cx="106681" cy="182881"/>
            </a:xfrm>
            <a:custGeom>
              <a:avLst/>
              <a:gdLst/>
              <a:ahLst/>
              <a:cxnLst/>
              <a:rect l="0" t="0" r="0" b="0"/>
              <a:pathLst>
                <a:path w="106681" h="182881">
                  <a:moveTo>
                    <a:pt x="106680" y="0"/>
                  </a:moveTo>
                  <a:lnTo>
                    <a:pt x="106680" y="10606"/>
                  </a:lnTo>
                  <a:lnTo>
                    <a:pt x="105833" y="12997"/>
                  </a:lnTo>
                  <a:lnTo>
                    <a:pt x="102635" y="17912"/>
                  </a:lnTo>
                  <a:lnTo>
                    <a:pt x="100597" y="21254"/>
                  </a:lnTo>
                  <a:lnTo>
                    <a:pt x="98392" y="25176"/>
                  </a:lnTo>
                  <a:lnTo>
                    <a:pt x="93683" y="34049"/>
                  </a:lnTo>
                  <a:lnTo>
                    <a:pt x="88768" y="43637"/>
                  </a:lnTo>
                  <a:lnTo>
                    <a:pt x="85425" y="48565"/>
                  </a:lnTo>
                  <a:lnTo>
                    <a:pt x="81504" y="53543"/>
                  </a:lnTo>
                  <a:lnTo>
                    <a:pt x="77196" y="58555"/>
                  </a:lnTo>
                  <a:lnTo>
                    <a:pt x="72631" y="64437"/>
                  </a:lnTo>
                  <a:lnTo>
                    <a:pt x="67894" y="70898"/>
                  </a:lnTo>
                  <a:lnTo>
                    <a:pt x="63043" y="77745"/>
                  </a:lnTo>
                  <a:lnTo>
                    <a:pt x="58115" y="84004"/>
                  </a:lnTo>
                  <a:lnTo>
                    <a:pt x="53137" y="89869"/>
                  </a:lnTo>
                  <a:lnTo>
                    <a:pt x="48125" y="95473"/>
                  </a:lnTo>
                  <a:lnTo>
                    <a:pt x="43090" y="101749"/>
                  </a:lnTo>
                  <a:lnTo>
                    <a:pt x="38040" y="108472"/>
                  </a:lnTo>
                  <a:lnTo>
                    <a:pt x="32980" y="115495"/>
                  </a:lnTo>
                  <a:lnTo>
                    <a:pt x="28760" y="121870"/>
                  </a:lnTo>
                  <a:lnTo>
                    <a:pt x="25100" y="127813"/>
                  </a:lnTo>
                  <a:lnTo>
                    <a:pt x="21813" y="133469"/>
                  </a:lnTo>
                  <a:lnTo>
                    <a:pt x="15904" y="144268"/>
                  </a:lnTo>
                  <a:lnTo>
                    <a:pt x="7817" y="159868"/>
                  </a:lnTo>
                  <a:lnTo>
                    <a:pt x="5212" y="164999"/>
                  </a:lnTo>
                  <a:lnTo>
                    <a:pt x="3474" y="169266"/>
                  </a:lnTo>
                  <a:lnTo>
                    <a:pt x="2316" y="172957"/>
                  </a:lnTo>
                  <a:lnTo>
                    <a:pt x="0" y="18288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66" name="SMARTInkAnnotation146"/>
            <p:cNvSpPr/>
            <p:nvPr/>
          </p:nvSpPr>
          <p:spPr>
            <a:xfrm>
              <a:off x="5411877" y="3988535"/>
              <a:ext cx="158110" cy="196573"/>
            </a:xfrm>
            <a:custGeom>
              <a:avLst/>
              <a:gdLst/>
              <a:ahLst/>
              <a:cxnLst/>
              <a:rect l="0" t="0" r="0" b="0"/>
              <a:pathLst>
                <a:path w="158110" h="196573">
                  <a:moveTo>
                    <a:pt x="59284" y="30470"/>
                  </a:moveTo>
                  <a:lnTo>
                    <a:pt x="59284" y="23910"/>
                  </a:lnTo>
                  <a:lnTo>
                    <a:pt x="63328" y="19120"/>
                  </a:lnTo>
                  <a:lnTo>
                    <a:pt x="67572" y="14701"/>
                  </a:lnTo>
                  <a:lnTo>
                    <a:pt x="69889" y="12338"/>
                  </a:lnTo>
                  <a:lnTo>
                    <a:pt x="72281" y="10762"/>
                  </a:lnTo>
                  <a:lnTo>
                    <a:pt x="77195" y="9011"/>
                  </a:lnTo>
                  <a:lnTo>
                    <a:pt x="80537" y="7697"/>
                  </a:lnTo>
                  <a:lnTo>
                    <a:pt x="84460" y="5975"/>
                  </a:lnTo>
                  <a:lnTo>
                    <a:pt x="88767" y="3980"/>
                  </a:lnTo>
                  <a:lnTo>
                    <a:pt x="93333" y="2651"/>
                  </a:lnTo>
                  <a:lnTo>
                    <a:pt x="98070" y="1764"/>
                  </a:lnTo>
                  <a:lnTo>
                    <a:pt x="102921" y="1173"/>
                  </a:lnTo>
                  <a:lnTo>
                    <a:pt x="107002" y="779"/>
                  </a:lnTo>
                  <a:lnTo>
                    <a:pt x="110569" y="516"/>
                  </a:lnTo>
                  <a:lnTo>
                    <a:pt x="113794" y="341"/>
                  </a:lnTo>
                  <a:lnTo>
                    <a:pt x="121892" y="147"/>
                  </a:lnTo>
                  <a:lnTo>
                    <a:pt x="149339" y="0"/>
                  </a:lnTo>
                  <a:lnTo>
                    <a:pt x="152340" y="843"/>
                  </a:lnTo>
                  <a:lnTo>
                    <a:pt x="154341" y="2252"/>
                  </a:lnTo>
                  <a:lnTo>
                    <a:pt x="155676" y="4038"/>
                  </a:lnTo>
                  <a:lnTo>
                    <a:pt x="156565" y="6076"/>
                  </a:lnTo>
                  <a:lnTo>
                    <a:pt x="157553" y="10597"/>
                  </a:lnTo>
                  <a:lnTo>
                    <a:pt x="157992" y="15430"/>
                  </a:lnTo>
                  <a:lnTo>
                    <a:pt x="158109" y="17903"/>
                  </a:lnTo>
                  <a:lnTo>
                    <a:pt x="157341" y="20399"/>
                  </a:lnTo>
                  <a:lnTo>
                    <a:pt x="154229" y="25430"/>
                  </a:lnTo>
                  <a:lnTo>
                    <a:pt x="151367" y="28803"/>
                  </a:lnTo>
                  <a:lnTo>
                    <a:pt x="147766" y="32746"/>
                  </a:lnTo>
                  <a:lnTo>
                    <a:pt x="139249" y="41642"/>
                  </a:lnTo>
                  <a:lnTo>
                    <a:pt x="129819" y="51240"/>
                  </a:lnTo>
                  <a:lnTo>
                    <a:pt x="124087" y="56171"/>
                  </a:lnTo>
                  <a:lnTo>
                    <a:pt x="117726" y="61150"/>
                  </a:lnTo>
                  <a:lnTo>
                    <a:pt x="110945" y="66164"/>
                  </a:lnTo>
                  <a:lnTo>
                    <a:pt x="103884" y="72047"/>
                  </a:lnTo>
                  <a:lnTo>
                    <a:pt x="96638" y="78507"/>
                  </a:lnTo>
                  <a:lnTo>
                    <a:pt x="89266" y="85355"/>
                  </a:lnTo>
                  <a:lnTo>
                    <a:pt x="81812" y="91614"/>
                  </a:lnTo>
                  <a:lnTo>
                    <a:pt x="74302" y="97480"/>
                  </a:lnTo>
                  <a:lnTo>
                    <a:pt x="66756" y="103083"/>
                  </a:lnTo>
                  <a:lnTo>
                    <a:pt x="51598" y="113825"/>
                  </a:lnTo>
                  <a:lnTo>
                    <a:pt x="43999" y="119060"/>
                  </a:lnTo>
                  <a:lnTo>
                    <a:pt x="37241" y="125091"/>
                  </a:lnTo>
                  <a:lnTo>
                    <a:pt x="31042" y="131651"/>
                  </a:lnTo>
                  <a:lnTo>
                    <a:pt x="25216" y="138564"/>
                  </a:lnTo>
                  <a:lnTo>
                    <a:pt x="16484" y="148504"/>
                  </a:lnTo>
                  <a:lnTo>
                    <a:pt x="12970" y="152339"/>
                  </a:lnTo>
                  <a:lnTo>
                    <a:pt x="9781" y="156590"/>
                  </a:lnTo>
                  <a:lnTo>
                    <a:pt x="6809" y="161117"/>
                  </a:lnTo>
                  <a:lnTo>
                    <a:pt x="3980" y="165828"/>
                  </a:lnTo>
                  <a:lnTo>
                    <a:pt x="2094" y="169816"/>
                  </a:lnTo>
                  <a:lnTo>
                    <a:pt x="837" y="173321"/>
                  </a:lnTo>
                  <a:lnTo>
                    <a:pt x="0" y="176504"/>
                  </a:lnTo>
                  <a:lnTo>
                    <a:pt x="287" y="179473"/>
                  </a:lnTo>
                  <a:lnTo>
                    <a:pt x="1326" y="182299"/>
                  </a:lnTo>
                  <a:lnTo>
                    <a:pt x="4738" y="187697"/>
                  </a:lnTo>
                  <a:lnTo>
                    <a:pt x="9077" y="192918"/>
                  </a:lnTo>
                  <a:lnTo>
                    <a:pt x="12265" y="194649"/>
                  </a:lnTo>
                  <a:lnTo>
                    <a:pt x="16084" y="195803"/>
                  </a:lnTo>
                  <a:lnTo>
                    <a:pt x="20324" y="196572"/>
                  </a:lnTo>
                  <a:lnTo>
                    <a:pt x="24844" y="196239"/>
                  </a:lnTo>
                  <a:lnTo>
                    <a:pt x="29551" y="195169"/>
                  </a:lnTo>
                  <a:lnTo>
                    <a:pt x="34381" y="193610"/>
                  </a:lnTo>
                  <a:lnTo>
                    <a:pt x="39295" y="192570"/>
                  </a:lnTo>
                  <a:lnTo>
                    <a:pt x="44264" y="191877"/>
                  </a:lnTo>
                  <a:lnTo>
                    <a:pt x="49271" y="191415"/>
                  </a:lnTo>
                  <a:lnTo>
                    <a:pt x="54302" y="190260"/>
                  </a:lnTo>
                  <a:lnTo>
                    <a:pt x="59349" y="188644"/>
                  </a:lnTo>
                  <a:lnTo>
                    <a:pt x="64407" y="186719"/>
                  </a:lnTo>
                  <a:lnTo>
                    <a:pt x="68626" y="185437"/>
                  </a:lnTo>
                  <a:lnTo>
                    <a:pt x="72286" y="184581"/>
                  </a:lnTo>
                  <a:lnTo>
                    <a:pt x="82143" y="182871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67" name="SMARTInkAnnotation147"/>
            <p:cNvSpPr/>
            <p:nvPr/>
          </p:nvSpPr>
          <p:spPr>
            <a:xfrm>
              <a:off x="5586077" y="3958082"/>
              <a:ext cx="151308" cy="205705"/>
            </a:xfrm>
            <a:custGeom>
              <a:avLst/>
              <a:gdLst/>
              <a:ahLst/>
              <a:cxnLst/>
              <a:rect l="0" t="0" r="0" b="0"/>
              <a:pathLst>
                <a:path w="151308" h="205705">
                  <a:moveTo>
                    <a:pt x="45103" y="30444"/>
                  </a:moveTo>
                  <a:lnTo>
                    <a:pt x="55709" y="19838"/>
                  </a:lnTo>
                  <a:lnTo>
                    <a:pt x="58100" y="18294"/>
                  </a:lnTo>
                  <a:lnTo>
                    <a:pt x="60541" y="17263"/>
                  </a:lnTo>
                  <a:lnTo>
                    <a:pt x="63015" y="16577"/>
                  </a:lnTo>
                  <a:lnTo>
                    <a:pt x="65511" y="15273"/>
                  </a:lnTo>
                  <a:lnTo>
                    <a:pt x="68022" y="13557"/>
                  </a:lnTo>
                  <a:lnTo>
                    <a:pt x="70542" y="11565"/>
                  </a:lnTo>
                  <a:lnTo>
                    <a:pt x="73069" y="9392"/>
                  </a:lnTo>
                  <a:lnTo>
                    <a:pt x="75600" y="7095"/>
                  </a:lnTo>
                  <a:lnTo>
                    <a:pt x="78135" y="4718"/>
                  </a:lnTo>
                  <a:lnTo>
                    <a:pt x="81517" y="3133"/>
                  </a:lnTo>
                  <a:lnTo>
                    <a:pt x="85466" y="2077"/>
                  </a:lnTo>
                  <a:lnTo>
                    <a:pt x="89792" y="1372"/>
                  </a:lnTo>
                  <a:lnTo>
                    <a:pt x="94369" y="903"/>
                  </a:lnTo>
                  <a:lnTo>
                    <a:pt x="99114" y="590"/>
                  </a:lnTo>
                  <a:lnTo>
                    <a:pt x="108055" y="242"/>
                  </a:lnTo>
                  <a:lnTo>
                    <a:pt x="114850" y="88"/>
                  </a:lnTo>
                  <a:lnTo>
                    <a:pt x="127482" y="0"/>
                  </a:lnTo>
                  <a:lnTo>
                    <a:pt x="131349" y="835"/>
                  </a:lnTo>
                  <a:lnTo>
                    <a:pt x="134773" y="2238"/>
                  </a:lnTo>
                  <a:lnTo>
                    <a:pt x="137903" y="4020"/>
                  </a:lnTo>
                  <a:lnTo>
                    <a:pt x="140837" y="6055"/>
                  </a:lnTo>
                  <a:lnTo>
                    <a:pt x="143639" y="8258"/>
                  </a:lnTo>
                  <a:lnTo>
                    <a:pt x="146354" y="10573"/>
                  </a:lnTo>
                  <a:lnTo>
                    <a:pt x="148163" y="13810"/>
                  </a:lnTo>
                  <a:lnTo>
                    <a:pt x="149371" y="17661"/>
                  </a:lnTo>
                  <a:lnTo>
                    <a:pt x="150174" y="21922"/>
                  </a:lnTo>
                  <a:lnTo>
                    <a:pt x="150710" y="25609"/>
                  </a:lnTo>
                  <a:lnTo>
                    <a:pt x="151307" y="31964"/>
                  </a:lnTo>
                  <a:lnTo>
                    <a:pt x="150619" y="34844"/>
                  </a:lnTo>
                  <a:lnTo>
                    <a:pt x="147597" y="40301"/>
                  </a:lnTo>
                  <a:lnTo>
                    <a:pt x="144759" y="43789"/>
                  </a:lnTo>
                  <a:lnTo>
                    <a:pt x="141174" y="47807"/>
                  </a:lnTo>
                  <a:lnTo>
                    <a:pt x="132674" y="56788"/>
                  </a:lnTo>
                  <a:lnTo>
                    <a:pt x="104383" y="85413"/>
                  </a:lnTo>
                  <a:lnTo>
                    <a:pt x="97323" y="91643"/>
                  </a:lnTo>
                  <a:lnTo>
                    <a:pt x="90077" y="97490"/>
                  </a:lnTo>
                  <a:lnTo>
                    <a:pt x="82705" y="103081"/>
                  </a:lnTo>
                  <a:lnTo>
                    <a:pt x="67741" y="113809"/>
                  </a:lnTo>
                  <a:lnTo>
                    <a:pt x="37439" y="134494"/>
                  </a:lnTo>
                  <a:lnTo>
                    <a:pt x="30681" y="138757"/>
                  </a:lnTo>
                  <a:lnTo>
                    <a:pt x="24481" y="142446"/>
                  </a:lnTo>
                  <a:lnTo>
                    <a:pt x="18655" y="145752"/>
                  </a:lnTo>
                  <a:lnTo>
                    <a:pt x="13924" y="149649"/>
                  </a:lnTo>
                  <a:lnTo>
                    <a:pt x="9924" y="153941"/>
                  </a:lnTo>
                  <a:lnTo>
                    <a:pt x="6410" y="158495"/>
                  </a:lnTo>
                  <a:lnTo>
                    <a:pt x="4068" y="162378"/>
                  </a:lnTo>
                  <a:lnTo>
                    <a:pt x="2506" y="165813"/>
                  </a:lnTo>
                  <a:lnTo>
                    <a:pt x="1465" y="168950"/>
                  </a:lnTo>
                  <a:lnTo>
                    <a:pt x="772" y="172735"/>
                  </a:lnTo>
                  <a:lnTo>
                    <a:pt x="308" y="176951"/>
                  </a:lnTo>
                  <a:lnTo>
                    <a:pt x="0" y="181456"/>
                  </a:lnTo>
                  <a:lnTo>
                    <a:pt x="641" y="185305"/>
                  </a:lnTo>
                  <a:lnTo>
                    <a:pt x="1915" y="188718"/>
                  </a:lnTo>
                  <a:lnTo>
                    <a:pt x="3611" y="191840"/>
                  </a:lnTo>
                  <a:lnTo>
                    <a:pt x="6435" y="194768"/>
                  </a:lnTo>
                  <a:lnTo>
                    <a:pt x="10012" y="197567"/>
                  </a:lnTo>
                  <a:lnTo>
                    <a:pt x="14088" y="200279"/>
                  </a:lnTo>
                  <a:lnTo>
                    <a:pt x="18500" y="202087"/>
                  </a:lnTo>
                  <a:lnTo>
                    <a:pt x="23134" y="203293"/>
                  </a:lnTo>
                  <a:lnTo>
                    <a:pt x="27918" y="204097"/>
                  </a:lnTo>
                  <a:lnTo>
                    <a:pt x="33646" y="204632"/>
                  </a:lnTo>
                  <a:lnTo>
                    <a:pt x="40005" y="204989"/>
                  </a:lnTo>
                  <a:lnTo>
                    <a:pt x="53844" y="205386"/>
                  </a:lnTo>
                  <a:lnTo>
                    <a:pt x="113683" y="205704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68" name="SMARTInkAnnotation148"/>
            <p:cNvSpPr/>
            <p:nvPr/>
          </p:nvSpPr>
          <p:spPr>
            <a:xfrm>
              <a:off x="5783685" y="4118066"/>
              <a:ext cx="30376" cy="15241"/>
            </a:xfrm>
            <a:custGeom>
              <a:avLst/>
              <a:gdLst/>
              <a:ahLst/>
              <a:cxnLst/>
              <a:rect l="0" t="0" r="0" b="0"/>
              <a:pathLst>
                <a:path w="30376" h="15241">
                  <a:moveTo>
                    <a:pt x="30375" y="0"/>
                  </a:moveTo>
                  <a:lnTo>
                    <a:pt x="19769" y="0"/>
                  </a:lnTo>
                  <a:lnTo>
                    <a:pt x="17378" y="846"/>
                  </a:lnTo>
                  <a:lnTo>
                    <a:pt x="14937" y="2257"/>
                  </a:lnTo>
                  <a:lnTo>
                    <a:pt x="8981" y="6561"/>
                  </a:lnTo>
                  <a:lnTo>
                    <a:pt x="7646" y="6914"/>
                  </a:lnTo>
                  <a:lnTo>
                    <a:pt x="5909" y="7149"/>
                  </a:lnTo>
                  <a:lnTo>
                    <a:pt x="0" y="7612"/>
                  </a:lnTo>
                  <a:lnTo>
                    <a:pt x="30372" y="7620"/>
                  </a:lnTo>
                  <a:lnTo>
                    <a:pt x="30375" y="14181"/>
                  </a:lnTo>
                  <a:lnTo>
                    <a:pt x="29528" y="14534"/>
                  </a:lnTo>
                  <a:lnTo>
                    <a:pt x="28117" y="14769"/>
                  </a:lnTo>
                  <a:lnTo>
                    <a:pt x="22755" y="1524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69" name="SMARTInkAnnotation149"/>
            <p:cNvSpPr/>
            <p:nvPr/>
          </p:nvSpPr>
          <p:spPr>
            <a:xfrm>
              <a:off x="5921216" y="3958046"/>
              <a:ext cx="129065" cy="182881"/>
            </a:xfrm>
            <a:custGeom>
              <a:avLst/>
              <a:gdLst/>
              <a:ahLst/>
              <a:cxnLst/>
              <a:rect l="0" t="0" r="0" b="0"/>
              <a:pathLst>
                <a:path w="129065" h="182881">
                  <a:moveTo>
                    <a:pt x="83344" y="0"/>
                  </a:moveTo>
                  <a:lnTo>
                    <a:pt x="76037" y="0"/>
                  </a:lnTo>
                  <a:lnTo>
                    <a:pt x="73606" y="2258"/>
                  </a:lnTo>
                  <a:lnTo>
                    <a:pt x="23730" y="51995"/>
                  </a:lnTo>
                  <a:lnTo>
                    <a:pt x="19895" y="56676"/>
                  </a:lnTo>
                  <a:lnTo>
                    <a:pt x="16492" y="61490"/>
                  </a:lnTo>
                  <a:lnTo>
                    <a:pt x="13376" y="66394"/>
                  </a:lnTo>
                  <a:lnTo>
                    <a:pt x="10452" y="71356"/>
                  </a:lnTo>
                  <a:lnTo>
                    <a:pt x="7656" y="76357"/>
                  </a:lnTo>
                  <a:lnTo>
                    <a:pt x="4946" y="81385"/>
                  </a:lnTo>
                  <a:lnTo>
                    <a:pt x="3139" y="86430"/>
                  </a:lnTo>
                  <a:lnTo>
                    <a:pt x="1934" y="91486"/>
                  </a:lnTo>
                  <a:lnTo>
                    <a:pt x="1131" y="96551"/>
                  </a:lnTo>
                  <a:lnTo>
                    <a:pt x="595" y="100774"/>
                  </a:lnTo>
                  <a:lnTo>
                    <a:pt x="238" y="104436"/>
                  </a:lnTo>
                  <a:lnTo>
                    <a:pt x="0" y="107724"/>
                  </a:lnTo>
                  <a:lnTo>
                    <a:pt x="688" y="111609"/>
                  </a:lnTo>
                  <a:lnTo>
                    <a:pt x="1993" y="115893"/>
                  </a:lnTo>
                  <a:lnTo>
                    <a:pt x="3711" y="120442"/>
                  </a:lnTo>
                  <a:lnTo>
                    <a:pt x="6549" y="124321"/>
                  </a:lnTo>
                  <a:lnTo>
                    <a:pt x="10134" y="127754"/>
                  </a:lnTo>
                  <a:lnTo>
                    <a:pt x="14217" y="130889"/>
                  </a:lnTo>
                  <a:lnTo>
                    <a:pt x="17787" y="133826"/>
                  </a:lnTo>
                  <a:lnTo>
                    <a:pt x="21012" y="136630"/>
                  </a:lnTo>
                  <a:lnTo>
                    <a:pt x="24010" y="139347"/>
                  </a:lnTo>
                  <a:lnTo>
                    <a:pt x="28548" y="141158"/>
                  </a:lnTo>
                  <a:lnTo>
                    <a:pt x="34114" y="142365"/>
                  </a:lnTo>
                  <a:lnTo>
                    <a:pt x="40364" y="143170"/>
                  </a:lnTo>
                  <a:lnTo>
                    <a:pt x="46224" y="143706"/>
                  </a:lnTo>
                  <a:lnTo>
                    <a:pt x="51824" y="144064"/>
                  </a:lnTo>
                  <a:lnTo>
                    <a:pt x="61715" y="144462"/>
                  </a:lnTo>
                  <a:lnTo>
                    <a:pt x="68934" y="144638"/>
                  </a:lnTo>
                  <a:lnTo>
                    <a:pt x="81802" y="144738"/>
                  </a:lnTo>
                  <a:lnTo>
                    <a:pt x="85703" y="143906"/>
                  </a:lnTo>
                  <a:lnTo>
                    <a:pt x="89150" y="142504"/>
                  </a:lnTo>
                  <a:lnTo>
                    <a:pt x="92295" y="140722"/>
                  </a:lnTo>
                  <a:lnTo>
                    <a:pt x="95238" y="138688"/>
                  </a:lnTo>
                  <a:lnTo>
                    <a:pt x="98047" y="136485"/>
                  </a:lnTo>
                  <a:lnTo>
                    <a:pt x="104593" y="130912"/>
                  </a:lnTo>
                  <a:lnTo>
                    <a:pt x="104284" y="130455"/>
                  </a:lnTo>
                  <a:lnTo>
                    <a:pt x="103230" y="130149"/>
                  </a:lnTo>
                  <a:lnTo>
                    <a:pt x="101682" y="129946"/>
                  </a:lnTo>
                  <a:lnTo>
                    <a:pt x="100649" y="128964"/>
                  </a:lnTo>
                  <a:lnTo>
                    <a:pt x="99961" y="127463"/>
                  </a:lnTo>
                  <a:lnTo>
                    <a:pt x="99502" y="125615"/>
                  </a:lnTo>
                  <a:lnTo>
                    <a:pt x="98349" y="124383"/>
                  </a:lnTo>
                  <a:lnTo>
                    <a:pt x="96735" y="123563"/>
                  </a:lnTo>
                  <a:lnTo>
                    <a:pt x="94811" y="123015"/>
                  </a:lnTo>
                  <a:lnTo>
                    <a:pt x="92682" y="122650"/>
                  </a:lnTo>
                  <a:lnTo>
                    <a:pt x="90416" y="122406"/>
                  </a:lnTo>
                  <a:lnTo>
                    <a:pt x="88059" y="122244"/>
                  </a:lnTo>
                  <a:lnTo>
                    <a:pt x="85640" y="122982"/>
                  </a:lnTo>
                  <a:lnTo>
                    <a:pt x="83183" y="124321"/>
                  </a:lnTo>
                  <a:lnTo>
                    <a:pt x="77197" y="128509"/>
                  </a:lnTo>
                  <a:lnTo>
                    <a:pt x="74121" y="131339"/>
                  </a:lnTo>
                  <a:lnTo>
                    <a:pt x="72115" y="133279"/>
                  </a:lnTo>
                  <a:lnTo>
                    <a:pt x="70779" y="135420"/>
                  </a:lnTo>
                  <a:lnTo>
                    <a:pt x="69292" y="140055"/>
                  </a:lnTo>
                  <a:lnTo>
                    <a:pt x="68633" y="144938"/>
                  </a:lnTo>
                  <a:lnTo>
                    <a:pt x="68456" y="147425"/>
                  </a:lnTo>
                  <a:lnTo>
                    <a:pt x="69185" y="150777"/>
                  </a:lnTo>
                  <a:lnTo>
                    <a:pt x="70519" y="154705"/>
                  </a:lnTo>
                  <a:lnTo>
                    <a:pt x="72253" y="159016"/>
                  </a:lnTo>
                  <a:lnTo>
                    <a:pt x="74258" y="162737"/>
                  </a:lnTo>
                  <a:lnTo>
                    <a:pt x="76439" y="166065"/>
                  </a:lnTo>
                  <a:lnTo>
                    <a:pt x="78741" y="169130"/>
                  </a:lnTo>
                  <a:lnTo>
                    <a:pt x="81969" y="171173"/>
                  </a:lnTo>
                  <a:lnTo>
                    <a:pt x="85813" y="172535"/>
                  </a:lnTo>
                  <a:lnTo>
                    <a:pt x="90071" y="173444"/>
                  </a:lnTo>
                  <a:lnTo>
                    <a:pt x="94602" y="174896"/>
                  </a:lnTo>
                  <a:lnTo>
                    <a:pt x="99316" y="176711"/>
                  </a:lnTo>
                  <a:lnTo>
                    <a:pt x="104152" y="178767"/>
                  </a:lnTo>
                  <a:lnTo>
                    <a:pt x="108223" y="180138"/>
                  </a:lnTo>
                  <a:lnTo>
                    <a:pt x="111784" y="181052"/>
                  </a:lnTo>
                  <a:lnTo>
                    <a:pt x="115004" y="181661"/>
                  </a:lnTo>
                  <a:lnTo>
                    <a:pt x="117998" y="182067"/>
                  </a:lnTo>
                  <a:lnTo>
                    <a:pt x="120839" y="182338"/>
                  </a:lnTo>
                  <a:lnTo>
                    <a:pt x="129064" y="18288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74" name="SMARTInkAnnotation150"/>
            <p:cNvSpPr/>
            <p:nvPr/>
          </p:nvSpPr>
          <p:spPr>
            <a:xfrm>
              <a:off x="6104416" y="3980906"/>
              <a:ext cx="120951" cy="135524"/>
            </a:xfrm>
            <a:custGeom>
              <a:avLst/>
              <a:gdLst/>
              <a:ahLst/>
              <a:cxnLst/>
              <a:rect l="0" t="0" r="0" b="0"/>
              <a:pathLst>
                <a:path w="120951" h="135524">
                  <a:moveTo>
                    <a:pt x="75404" y="0"/>
                  </a:moveTo>
                  <a:lnTo>
                    <a:pt x="68843" y="0"/>
                  </a:lnTo>
                  <a:lnTo>
                    <a:pt x="65998" y="2257"/>
                  </a:lnTo>
                  <a:lnTo>
                    <a:pt x="64053" y="4045"/>
                  </a:lnTo>
                  <a:lnTo>
                    <a:pt x="61910" y="6930"/>
                  </a:lnTo>
                  <a:lnTo>
                    <a:pt x="59635" y="10546"/>
                  </a:lnTo>
                  <a:lnTo>
                    <a:pt x="57271" y="14651"/>
                  </a:lnTo>
                  <a:lnTo>
                    <a:pt x="54002" y="19080"/>
                  </a:lnTo>
                  <a:lnTo>
                    <a:pt x="50130" y="23727"/>
                  </a:lnTo>
                  <a:lnTo>
                    <a:pt x="45855" y="28518"/>
                  </a:lnTo>
                  <a:lnTo>
                    <a:pt x="41312" y="32558"/>
                  </a:lnTo>
                  <a:lnTo>
                    <a:pt x="36589" y="36099"/>
                  </a:lnTo>
                  <a:lnTo>
                    <a:pt x="31747" y="39306"/>
                  </a:lnTo>
                  <a:lnTo>
                    <a:pt x="27673" y="43137"/>
                  </a:lnTo>
                  <a:lnTo>
                    <a:pt x="24110" y="47385"/>
                  </a:lnTo>
                  <a:lnTo>
                    <a:pt x="20888" y="51910"/>
                  </a:lnTo>
                  <a:lnTo>
                    <a:pt x="17047" y="56620"/>
                  </a:lnTo>
                  <a:lnTo>
                    <a:pt x="12792" y="61453"/>
                  </a:lnTo>
                  <a:lnTo>
                    <a:pt x="8263" y="66369"/>
                  </a:lnTo>
                  <a:lnTo>
                    <a:pt x="5243" y="71339"/>
                  </a:lnTo>
                  <a:lnTo>
                    <a:pt x="3230" y="76346"/>
                  </a:lnTo>
                  <a:lnTo>
                    <a:pt x="1888" y="81377"/>
                  </a:lnTo>
                  <a:lnTo>
                    <a:pt x="994" y="86425"/>
                  </a:lnTo>
                  <a:lnTo>
                    <a:pt x="397" y="91483"/>
                  </a:lnTo>
                  <a:lnTo>
                    <a:pt x="0" y="96549"/>
                  </a:lnTo>
                  <a:lnTo>
                    <a:pt x="1428" y="101619"/>
                  </a:lnTo>
                  <a:lnTo>
                    <a:pt x="4073" y="106693"/>
                  </a:lnTo>
                  <a:lnTo>
                    <a:pt x="7530" y="111768"/>
                  </a:lnTo>
                  <a:lnTo>
                    <a:pt x="10682" y="115999"/>
                  </a:lnTo>
                  <a:lnTo>
                    <a:pt x="13629" y="119666"/>
                  </a:lnTo>
                  <a:lnTo>
                    <a:pt x="16441" y="122957"/>
                  </a:lnTo>
                  <a:lnTo>
                    <a:pt x="20008" y="125998"/>
                  </a:lnTo>
                  <a:lnTo>
                    <a:pt x="24081" y="128872"/>
                  </a:lnTo>
                  <a:lnTo>
                    <a:pt x="28488" y="131634"/>
                  </a:lnTo>
                  <a:lnTo>
                    <a:pt x="33967" y="133476"/>
                  </a:lnTo>
                  <a:lnTo>
                    <a:pt x="40159" y="134704"/>
                  </a:lnTo>
                  <a:lnTo>
                    <a:pt x="46828" y="135523"/>
                  </a:lnTo>
                  <a:lnTo>
                    <a:pt x="53813" y="135222"/>
                  </a:lnTo>
                  <a:lnTo>
                    <a:pt x="61010" y="134174"/>
                  </a:lnTo>
                  <a:lnTo>
                    <a:pt x="68348" y="132630"/>
                  </a:lnTo>
                  <a:lnTo>
                    <a:pt x="74933" y="131600"/>
                  </a:lnTo>
                  <a:lnTo>
                    <a:pt x="81017" y="130913"/>
                  </a:lnTo>
                  <a:lnTo>
                    <a:pt x="86766" y="130455"/>
                  </a:lnTo>
                  <a:lnTo>
                    <a:pt x="92292" y="129304"/>
                  </a:lnTo>
                  <a:lnTo>
                    <a:pt x="97670" y="127689"/>
                  </a:lnTo>
                  <a:lnTo>
                    <a:pt x="102948" y="125766"/>
                  </a:lnTo>
                  <a:lnTo>
                    <a:pt x="107313" y="122790"/>
                  </a:lnTo>
                  <a:lnTo>
                    <a:pt x="111070" y="119114"/>
                  </a:lnTo>
                  <a:lnTo>
                    <a:pt x="114421" y="114969"/>
                  </a:lnTo>
                  <a:lnTo>
                    <a:pt x="116656" y="110512"/>
                  </a:lnTo>
                  <a:lnTo>
                    <a:pt x="118145" y="105848"/>
                  </a:lnTo>
                  <a:lnTo>
                    <a:pt x="119138" y="101046"/>
                  </a:lnTo>
                  <a:lnTo>
                    <a:pt x="119800" y="96997"/>
                  </a:lnTo>
                  <a:lnTo>
                    <a:pt x="120241" y="93451"/>
                  </a:lnTo>
                  <a:lnTo>
                    <a:pt x="120535" y="90241"/>
                  </a:lnTo>
                  <a:lnTo>
                    <a:pt x="120732" y="87253"/>
                  </a:lnTo>
                  <a:lnTo>
                    <a:pt x="120863" y="84416"/>
                  </a:lnTo>
                  <a:lnTo>
                    <a:pt x="120950" y="81677"/>
                  </a:lnTo>
                  <a:lnTo>
                    <a:pt x="120161" y="79005"/>
                  </a:lnTo>
                  <a:lnTo>
                    <a:pt x="118790" y="76377"/>
                  </a:lnTo>
                  <a:lnTo>
                    <a:pt x="114548" y="70120"/>
                  </a:lnTo>
                  <a:lnTo>
                    <a:pt x="113354" y="69607"/>
                  </a:lnTo>
                  <a:lnTo>
                    <a:pt x="109768" y="69036"/>
                  </a:lnTo>
                  <a:lnTo>
                    <a:pt x="106780" y="68884"/>
                  </a:lnTo>
                  <a:lnTo>
                    <a:pt x="93104" y="68620"/>
                  </a:lnTo>
                  <a:lnTo>
                    <a:pt x="91437" y="69453"/>
                  </a:lnTo>
                  <a:lnTo>
                    <a:pt x="89479" y="70855"/>
                  </a:lnTo>
                  <a:lnTo>
                    <a:pt x="87328" y="72637"/>
                  </a:lnTo>
                  <a:lnTo>
                    <a:pt x="85893" y="74671"/>
                  </a:lnTo>
                  <a:lnTo>
                    <a:pt x="84937" y="76874"/>
                  </a:lnTo>
                  <a:lnTo>
                    <a:pt x="84299" y="79190"/>
                  </a:lnTo>
                  <a:lnTo>
                    <a:pt x="83874" y="81579"/>
                  </a:lnTo>
                  <a:lnTo>
                    <a:pt x="83590" y="84020"/>
                  </a:lnTo>
                  <a:lnTo>
                    <a:pt x="83402" y="86493"/>
                  </a:lnTo>
                  <a:lnTo>
                    <a:pt x="83276" y="89835"/>
                  </a:lnTo>
                  <a:lnTo>
                    <a:pt x="83136" y="98064"/>
                  </a:lnTo>
                  <a:lnTo>
                    <a:pt x="83945" y="101783"/>
                  </a:lnTo>
                  <a:lnTo>
                    <a:pt x="85332" y="105108"/>
                  </a:lnTo>
                  <a:lnTo>
                    <a:pt x="90644" y="11430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75" name="SMARTInkAnnotation151"/>
            <p:cNvSpPr/>
            <p:nvPr/>
          </p:nvSpPr>
          <p:spPr>
            <a:xfrm>
              <a:off x="5608320" y="3959105"/>
              <a:ext cx="68581" cy="219922"/>
            </a:xfrm>
            <a:custGeom>
              <a:avLst/>
              <a:gdLst/>
              <a:ahLst/>
              <a:cxnLst/>
              <a:rect l="0" t="0" r="0" b="0"/>
              <a:pathLst>
                <a:path w="68581" h="219922">
                  <a:moveTo>
                    <a:pt x="0" y="6561"/>
                  </a:moveTo>
                  <a:lnTo>
                    <a:pt x="0" y="0"/>
                  </a:lnTo>
                  <a:lnTo>
                    <a:pt x="0" y="6274"/>
                  </a:lnTo>
                  <a:lnTo>
                    <a:pt x="847" y="7217"/>
                  </a:lnTo>
                  <a:lnTo>
                    <a:pt x="4045" y="10521"/>
                  </a:lnTo>
                  <a:lnTo>
                    <a:pt x="5237" y="12587"/>
                  </a:lnTo>
                  <a:lnTo>
                    <a:pt x="6561" y="17142"/>
                  </a:lnTo>
                  <a:lnTo>
                    <a:pt x="7760" y="19542"/>
                  </a:lnTo>
                  <a:lnTo>
                    <a:pt x="9408" y="21988"/>
                  </a:lnTo>
                  <a:lnTo>
                    <a:pt x="11352" y="24465"/>
                  </a:lnTo>
                  <a:lnTo>
                    <a:pt x="12648" y="26964"/>
                  </a:lnTo>
                  <a:lnTo>
                    <a:pt x="14088" y="31998"/>
                  </a:lnTo>
                  <a:lnTo>
                    <a:pt x="14728" y="37058"/>
                  </a:lnTo>
                  <a:lnTo>
                    <a:pt x="14899" y="39592"/>
                  </a:lnTo>
                  <a:lnTo>
                    <a:pt x="15859" y="41281"/>
                  </a:lnTo>
                  <a:lnTo>
                    <a:pt x="17346" y="42408"/>
                  </a:lnTo>
                  <a:lnTo>
                    <a:pt x="19185" y="43159"/>
                  </a:lnTo>
                  <a:lnTo>
                    <a:pt x="20410" y="44506"/>
                  </a:lnTo>
                  <a:lnTo>
                    <a:pt x="21226" y="46252"/>
                  </a:lnTo>
                  <a:lnTo>
                    <a:pt x="22134" y="50448"/>
                  </a:lnTo>
                  <a:lnTo>
                    <a:pt x="22645" y="56724"/>
                  </a:lnTo>
                  <a:lnTo>
                    <a:pt x="22832" y="63528"/>
                  </a:lnTo>
                  <a:lnTo>
                    <a:pt x="23688" y="65705"/>
                  </a:lnTo>
                  <a:lnTo>
                    <a:pt x="25106" y="68004"/>
                  </a:lnTo>
                  <a:lnTo>
                    <a:pt x="29418" y="73731"/>
                  </a:lnTo>
                  <a:lnTo>
                    <a:pt x="30008" y="76772"/>
                  </a:lnTo>
                  <a:lnTo>
                    <a:pt x="30340" y="83244"/>
                  </a:lnTo>
                  <a:lnTo>
                    <a:pt x="30387" y="85623"/>
                  </a:lnTo>
                  <a:lnTo>
                    <a:pt x="31265" y="88055"/>
                  </a:lnTo>
                  <a:lnTo>
                    <a:pt x="32697" y="90524"/>
                  </a:lnTo>
                  <a:lnTo>
                    <a:pt x="37033" y="96524"/>
                  </a:lnTo>
                  <a:lnTo>
                    <a:pt x="37626" y="99602"/>
                  </a:lnTo>
                  <a:lnTo>
                    <a:pt x="37959" y="106095"/>
                  </a:lnTo>
                  <a:lnTo>
                    <a:pt x="38073" y="111829"/>
                  </a:lnTo>
                  <a:lnTo>
                    <a:pt x="38929" y="113146"/>
                  </a:lnTo>
                  <a:lnTo>
                    <a:pt x="40345" y="114872"/>
                  </a:lnTo>
                  <a:lnTo>
                    <a:pt x="42137" y="116868"/>
                  </a:lnTo>
                  <a:lnTo>
                    <a:pt x="43331" y="119046"/>
                  </a:lnTo>
                  <a:lnTo>
                    <a:pt x="45012" y="125309"/>
                  </a:lnTo>
                  <a:lnTo>
                    <a:pt x="45510" y="128388"/>
                  </a:lnTo>
                  <a:lnTo>
                    <a:pt x="45658" y="134286"/>
                  </a:lnTo>
                  <a:lnTo>
                    <a:pt x="45718" y="147349"/>
                  </a:lnTo>
                  <a:lnTo>
                    <a:pt x="46565" y="148679"/>
                  </a:lnTo>
                  <a:lnTo>
                    <a:pt x="47977" y="149567"/>
                  </a:lnTo>
                  <a:lnTo>
                    <a:pt x="49765" y="150158"/>
                  </a:lnTo>
                  <a:lnTo>
                    <a:pt x="50957" y="151399"/>
                  </a:lnTo>
                  <a:lnTo>
                    <a:pt x="51751" y="153073"/>
                  </a:lnTo>
                  <a:lnTo>
                    <a:pt x="53026" y="157798"/>
                  </a:lnTo>
                  <a:lnTo>
                    <a:pt x="53278" y="163968"/>
                  </a:lnTo>
                  <a:lnTo>
                    <a:pt x="53338" y="170524"/>
                  </a:lnTo>
                  <a:lnTo>
                    <a:pt x="53340" y="177923"/>
                  </a:lnTo>
                  <a:lnTo>
                    <a:pt x="54186" y="179222"/>
                  </a:lnTo>
                  <a:lnTo>
                    <a:pt x="55597" y="180089"/>
                  </a:lnTo>
                  <a:lnTo>
                    <a:pt x="57385" y="180666"/>
                  </a:lnTo>
                  <a:lnTo>
                    <a:pt x="58577" y="181898"/>
                  </a:lnTo>
                  <a:lnTo>
                    <a:pt x="59371" y="183565"/>
                  </a:lnTo>
                  <a:lnTo>
                    <a:pt x="60646" y="188281"/>
                  </a:lnTo>
                  <a:lnTo>
                    <a:pt x="60867" y="193142"/>
                  </a:lnTo>
                  <a:lnTo>
                    <a:pt x="61745" y="194448"/>
                  </a:lnTo>
                  <a:lnTo>
                    <a:pt x="63176" y="195319"/>
                  </a:lnTo>
                  <a:lnTo>
                    <a:pt x="64978" y="195900"/>
                  </a:lnTo>
                  <a:lnTo>
                    <a:pt x="66178" y="197134"/>
                  </a:lnTo>
                  <a:lnTo>
                    <a:pt x="66979" y="198802"/>
                  </a:lnTo>
                  <a:lnTo>
                    <a:pt x="68264" y="203520"/>
                  </a:lnTo>
                  <a:lnTo>
                    <a:pt x="68518" y="209689"/>
                  </a:lnTo>
                  <a:lnTo>
                    <a:pt x="68578" y="216244"/>
                  </a:lnTo>
                  <a:lnTo>
                    <a:pt x="68580" y="219921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77" name="SMARTInkAnnotation152"/>
            <p:cNvSpPr/>
            <p:nvPr/>
          </p:nvSpPr>
          <p:spPr>
            <a:xfrm>
              <a:off x="2164080" y="4697186"/>
              <a:ext cx="4685845" cy="480061"/>
            </a:xfrm>
            <a:custGeom>
              <a:avLst/>
              <a:gdLst/>
              <a:ahLst/>
              <a:cxnLst/>
              <a:rect l="0" t="0" r="0" b="0"/>
              <a:pathLst>
                <a:path w="4685845" h="480061">
                  <a:moveTo>
                    <a:pt x="0" y="68580"/>
                  </a:moveTo>
                  <a:lnTo>
                    <a:pt x="0" y="72625"/>
                  </a:lnTo>
                  <a:lnTo>
                    <a:pt x="847" y="73817"/>
                  </a:lnTo>
                  <a:lnTo>
                    <a:pt x="2258" y="74611"/>
                  </a:lnTo>
                  <a:lnTo>
                    <a:pt x="4045" y="75141"/>
                  </a:lnTo>
                  <a:lnTo>
                    <a:pt x="5237" y="76340"/>
                  </a:lnTo>
                  <a:lnTo>
                    <a:pt x="6031" y="77987"/>
                  </a:lnTo>
                  <a:lnTo>
                    <a:pt x="6914" y="82075"/>
                  </a:lnTo>
                  <a:lnTo>
                    <a:pt x="7306" y="86713"/>
                  </a:lnTo>
                  <a:lnTo>
                    <a:pt x="8257" y="89135"/>
                  </a:lnTo>
                  <a:lnTo>
                    <a:pt x="12795" y="96590"/>
                  </a:lnTo>
                  <a:lnTo>
                    <a:pt x="15362" y="104160"/>
                  </a:lnTo>
                  <a:lnTo>
                    <a:pt x="21109" y="111766"/>
                  </a:lnTo>
                  <a:lnTo>
                    <a:pt x="28174" y="120228"/>
                  </a:lnTo>
                  <a:lnTo>
                    <a:pt x="35629" y="133084"/>
                  </a:lnTo>
                  <a:lnTo>
                    <a:pt x="43200" y="146771"/>
                  </a:lnTo>
                  <a:lnTo>
                    <a:pt x="53344" y="161667"/>
                  </a:lnTo>
                  <a:lnTo>
                    <a:pt x="55883" y="166198"/>
                  </a:lnTo>
                  <a:lnTo>
                    <a:pt x="65477" y="175748"/>
                  </a:lnTo>
                  <a:lnTo>
                    <a:pt x="82900" y="188387"/>
                  </a:lnTo>
                  <a:lnTo>
                    <a:pt x="101045" y="199752"/>
                  </a:lnTo>
                  <a:lnTo>
                    <a:pt x="129932" y="218762"/>
                  </a:lnTo>
                  <a:lnTo>
                    <a:pt x="155707" y="233587"/>
                  </a:lnTo>
                  <a:lnTo>
                    <a:pt x="181226" y="247105"/>
                  </a:lnTo>
                  <a:lnTo>
                    <a:pt x="206096" y="260988"/>
                  </a:lnTo>
                  <a:lnTo>
                    <a:pt x="244412" y="275952"/>
                  </a:lnTo>
                  <a:lnTo>
                    <a:pt x="284593" y="290917"/>
                  </a:lnTo>
                  <a:lnTo>
                    <a:pt x="337552" y="304644"/>
                  </a:lnTo>
                  <a:lnTo>
                    <a:pt x="399926" y="321870"/>
                  </a:lnTo>
                  <a:lnTo>
                    <a:pt x="503136" y="335610"/>
                  </a:lnTo>
                  <a:lnTo>
                    <a:pt x="642343" y="348741"/>
                  </a:lnTo>
                  <a:lnTo>
                    <a:pt x="774648" y="357364"/>
                  </a:lnTo>
                  <a:lnTo>
                    <a:pt x="909665" y="358110"/>
                  </a:lnTo>
                  <a:lnTo>
                    <a:pt x="1537768" y="358140"/>
                  </a:lnTo>
                  <a:lnTo>
                    <a:pt x="1679002" y="365054"/>
                  </a:lnTo>
                  <a:lnTo>
                    <a:pt x="1902461" y="365751"/>
                  </a:lnTo>
                  <a:lnTo>
                    <a:pt x="2030941" y="372320"/>
                  </a:lnTo>
                  <a:lnTo>
                    <a:pt x="2160389" y="373287"/>
                  </a:lnTo>
                  <a:lnTo>
                    <a:pt x="2289920" y="379933"/>
                  </a:lnTo>
                  <a:lnTo>
                    <a:pt x="2441860" y="388698"/>
                  </a:lnTo>
                  <a:lnTo>
                    <a:pt x="2626173" y="399942"/>
                  </a:lnTo>
                  <a:lnTo>
                    <a:pt x="2765821" y="414122"/>
                  </a:lnTo>
                  <a:lnTo>
                    <a:pt x="2971794" y="436883"/>
                  </a:lnTo>
                  <a:lnTo>
                    <a:pt x="3134343" y="446900"/>
                  </a:lnTo>
                  <a:lnTo>
                    <a:pt x="3271651" y="455428"/>
                  </a:lnTo>
                  <a:lnTo>
                    <a:pt x="3407978" y="464731"/>
                  </a:lnTo>
                  <a:lnTo>
                    <a:pt x="3543462" y="476889"/>
                  </a:lnTo>
                  <a:lnTo>
                    <a:pt x="3675238" y="479782"/>
                  </a:lnTo>
                  <a:lnTo>
                    <a:pt x="4028431" y="480060"/>
                  </a:lnTo>
                  <a:lnTo>
                    <a:pt x="4157683" y="467063"/>
                  </a:lnTo>
                  <a:lnTo>
                    <a:pt x="4293648" y="447028"/>
                  </a:lnTo>
                  <a:lnTo>
                    <a:pt x="4342206" y="435371"/>
                  </a:lnTo>
                  <a:lnTo>
                    <a:pt x="4384721" y="421193"/>
                  </a:lnTo>
                  <a:lnTo>
                    <a:pt x="4424129" y="406268"/>
                  </a:lnTo>
                  <a:lnTo>
                    <a:pt x="4447578" y="396181"/>
                  </a:lnTo>
                  <a:lnTo>
                    <a:pt x="4470134" y="385207"/>
                  </a:lnTo>
                  <a:lnTo>
                    <a:pt x="4494271" y="371863"/>
                  </a:lnTo>
                  <a:lnTo>
                    <a:pt x="4516852" y="357466"/>
                  </a:lnTo>
                  <a:lnTo>
                    <a:pt x="4537330" y="342601"/>
                  </a:lnTo>
                  <a:lnTo>
                    <a:pt x="4546347" y="335080"/>
                  </a:lnTo>
                  <a:lnTo>
                    <a:pt x="4554897" y="327527"/>
                  </a:lnTo>
                  <a:lnTo>
                    <a:pt x="4571173" y="312361"/>
                  </a:lnTo>
                  <a:lnTo>
                    <a:pt x="4579069" y="304760"/>
                  </a:lnTo>
                  <a:lnTo>
                    <a:pt x="4586873" y="296307"/>
                  </a:lnTo>
                  <a:lnTo>
                    <a:pt x="4594614" y="287285"/>
                  </a:lnTo>
                  <a:lnTo>
                    <a:pt x="4602316" y="277883"/>
                  </a:lnTo>
                  <a:lnTo>
                    <a:pt x="4617648" y="258406"/>
                  </a:lnTo>
                  <a:lnTo>
                    <a:pt x="4625292" y="248470"/>
                  </a:lnTo>
                  <a:lnTo>
                    <a:pt x="4631235" y="239307"/>
                  </a:lnTo>
                  <a:lnTo>
                    <a:pt x="4636044" y="230658"/>
                  </a:lnTo>
                  <a:lnTo>
                    <a:pt x="4653889" y="194482"/>
                  </a:lnTo>
                  <a:lnTo>
                    <a:pt x="4657920" y="184688"/>
                  </a:lnTo>
                  <a:lnTo>
                    <a:pt x="4661453" y="174772"/>
                  </a:lnTo>
                  <a:lnTo>
                    <a:pt x="4673208" y="138569"/>
                  </a:lnTo>
                  <a:lnTo>
                    <a:pt x="4675878" y="129633"/>
                  </a:lnTo>
                  <a:lnTo>
                    <a:pt x="4681105" y="110672"/>
                  </a:lnTo>
                  <a:lnTo>
                    <a:pt x="4682836" y="101721"/>
                  </a:lnTo>
                  <a:lnTo>
                    <a:pt x="4683990" y="93214"/>
                  </a:lnTo>
                  <a:lnTo>
                    <a:pt x="4684761" y="85003"/>
                  </a:lnTo>
                  <a:lnTo>
                    <a:pt x="4685274" y="76988"/>
                  </a:lnTo>
                  <a:lnTo>
                    <a:pt x="4685844" y="61310"/>
                  </a:lnTo>
                  <a:lnTo>
                    <a:pt x="4685150" y="53574"/>
                  </a:lnTo>
                  <a:lnTo>
                    <a:pt x="4683840" y="45876"/>
                  </a:lnTo>
                  <a:lnTo>
                    <a:pt x="4680127" y="31396"/>
                  </a:lnTo>
                  <a:lnTo>
                    <a:pt x="4675654" y="19316"/>
                  </a:lnTo>
                  <a:lnTo>
                    <a:pt x="4670845" y="10561"/>
                  </a:lnTo>
                  <a:lnTo>
                    <a:pt x="4663440" y="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78" name="SMARTInkAnnotation153"/>
            <p:cNvSpPr/>
            <p:nvPr/>
          </p:nvSpPr>
          <p:spPr>
            <a:xfrm>
              <a:off x="220980" y="4041866"/>
              <a:ext cx="30481" cy="274321"/>
            </a:xfrm>
            <a:custGeom>
              <a:avLst/>
              <a:gdLst/>
              <a:ahLst/>
              <a:cxnLst/>
              <a:rect l="0" t="0" r="0" b="0"/>
              <a:pathLst>
                <a:path w="30481" h="274321">
                  <a:moveTo>
                    <a:pt x="30480" y="0"/>
                  </a:moveTo>
                  <a:lnTo>
                    <a:pt x="30480" y="71590"/>
                  </a:lnTo>
                  <a:lnTo>
                    <a:pt x="29633" y="76514"/>
                  </a:lnTo>
                  <a:lnTo>
                    <a:pt x="28222" y="80642"/>
                  </a:lnTo>
                  <a:lnTo>
                    <a:pt x="26435" y="84242"/>
                  </a:lnTo>
                  <a:lnTo>
                    <a:pt x="25244" y="88335"/>
                  </a:lnTo>
                  <a:lnTo>
                    <a:pt x="24449" y="92756"/>
                  </a:lnTo>
                  <a:lnTo>
                    <a:pt x="23920" y="97397"/>
                  </a:lnTo>
                  <a:lnTo>
                    <a:pt x="22720" y="102185"/>
                  </a:lnTo>
                  <a:lnTo>
                    <a:pt x="21073" y="107070"/>
                  </a:lnTo>
                  <a:lnTo>
                    <a:pt x="19129" y="112020"/>
                  </a:lnTo>
                  <a:lnTo>
                    <a:pt x="17833" y="117013"/>
                  </a:lnTo>
                  <a:lnTo>
                    <a:pt x="16968" y="122035"/>
                  </a:lnTo>
                  <a:lnTo>
                    <a:pt x="16392" y="127077"/>
                  </a:lnTo>
                  <a:lnTo>
                    <a:pt x="16008" y="132131"/>
                  </a:lnTo>
                  <a:lnTo>
                    <a:pt x="15752" y="137194"/>
                  </a:lnTo>
                  <a:lnTo>
                    <a:pt x="15582" y="142263"/>
                  </a:lnTo>
                  <a:lnTo>
                    <a:pt x="14621" y="148182"/>
                  </a:lnTo>
                  <a:lnTo>
                    <a:pt x="13134" y="154668"/>
                  </a:lnTo>
                  <a:lnTo>
                    <a:pt x="11296" y="161532"/>
                  </a:lnTo>
                  <a:lnTo>
                    <a:pt x="10071" y="166954"/>
                  </a:lnTo>
                  <a:lnTo>
                    <a:pt x="9254" y="171416"/>
                  </a:lnTo>
                  <a:lnTo>
                    <a:pt x="8346" y="179478"/>
                  </a:lnTo>
                  <a:lnTo>
                    <a:pt x="8104" y="183999"/>
                  </a:lnTo>
                  <a:lnTo>
                    <a:pt x="7835" y="193537"/>
                  </a:lnTo>
                  <a:lnTo>
                    <a:pt x="7649" y="218506"/>
                  </a:lnTo>
                  <a:lnTo>
                    <a:pt x="6792" y="222717"/>
                  </a:lnTo>
                  <a:lnTo>
                    <a:pt x="5375" y="226371"/>
                  </a:lnTo>
                  <a:lnTo>
                    <a:pt x="3583" y="229654"/>
                  </a:lnTo>
                  <a:lnTo>
                    <a:pt x="2389" y="233536"/>
                  </a:lnTo>
                  <a:lnTo>
                    <a:pt x="1593" y="237817"/>
                  </a:lnTo>
                  <a:lnTo>
                    <a:pt x="708" y="246243"/>
                  </a:lnTo>
                  <a:lnTo>
                    <a:pt x="315" y="252811"/>
                  </a:lnTo>
                  <a:lnTo>
                    <a:pt x="93" y="261267"/>
                  </a:lnTo>
                  <a:lnTo>
                    <a:pt x="12" y="268242"/>
                  </a:lnTo>
                  <a:lnTo>
                    <a:pt x="0" y="27432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79" name="SMARTInkAnnotation154"/>
            <p:cNvSpPr/>
            <p:nvPr/>
          </p:nvSpPr>
          <p:spPr>
            <a:xfrm>
              <a:off x="160020" y="4064726"/>
              <a:ext cx="228601" cy="7621"/>
            </a:xfrm>
            <a:custGeom>
              <a:avLst/>
              <a:gdLst/>
              <a:ahLst/>
              <a:cxnLst/>
              <a:rect l="0" t="0" r="0" b="0"/>
              <a:pathLst>
                <a:path w="228601" h="7621">
                  <a:moveTo>
                    <a:pt x="0" y="7620"/>
                  </a:moveTo>
                  <a:lnTo>
                    <a:pt x="32065" y="7620"/>
                  </a:lnTo>
                  <a:lnTo>
                    <a:pt x="35770" y="6774"/>
                  </a:lnTo>
                  <a:lnTo>
                    <a:pt x="39934" y="5362"/>
                  </a:lnTo>
                  <a:lnTo>
                    <a:pt x="44402" y="3575"/>
                  </a:lnTo>
                  <a:lnTo>
                    <a:pt x="48228" y="2383"/>
                  </a:lnTo>
                  <a:lnTo>
                    <a:pt x="51626" y="1589"/>
                  </a:lnTo>
                  <a:lnTo>
                    <a:pt x="54737" y="1059"/>
                  </a:lnTo>
                  <a:lnTo>
                    <a:pt x="58505" y="706"/>
                  </a:lnTo>
                  <a:lnTo>
                    <a:pt x="62710" y="470"/>
                  </a:lnTo>
                  <a:lnTo>
                    <a:pt x="67207" y="314"/>
                  </a:lnTo>
                  <a:lnTo>
                    <a:pt x="91827" y="62"/>
                  </a:lnTo>
                  <a:lnTo>
                    <a:pt x="196325" y="0"/>
                  </a:lnTo>
                  <a:lnTo>
                    <a:pt x="200310" y="846"/>
                  </a:lnTo>
                  <a:lnTo>
                    <a:pt x="203813" y="2258"/>
                  </a:lnTo>
                  <a:lnTo>
                    <a:pt x="206996" y="4045"/>
                  </a:lnTo>
                  <a:lnTo>
                    <a:pt x="209964" y="5237"/>
                  </a:lnTo>
                  <a:lnTo>
                    <a:pt x="212789" y="6031"/>
                  </a:lnTo>
                  <a:lnTo>
                    <a:pt x="215520" y="6561"/>
                  </a:lnTo>
                  <a:lnTo>
                    <a:pt x="218186" y="6914"/>
                  </a:lnTo>
                  <a:lnTo>
                    <a:pt x="220811" y="7149"/>
                  </a:lnTo>
                  <a:lnTo>
                    <a:pt x="228600" y="762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80" name="SMARTInkAnnotation155"/>
            <p:cNvSpPr/>
            <p:nvPr/>
          </p:nvSpPr>
          <p:spPr>
            <a:xfrm>
              <a:off x="426747" y="4156166"/>
              <a:ext cx="182471" cy="182745"/>
            </a:xfrm>
            <a:custGeom>
              <a:avLst/>
              <a:gdLst/>
              <a:ahLst/>
              <a:cxnLst/>
              <a:rect l="0" t="0" r="0" b="0"/>
              <a:pathLst>
                <a:path w="182471" h="182745">
                  <a:moveTo>
                    <a:pt x="7593" y="22860"/>
                  </a:moveTo>
                  <a:lnTo>
                    <a:pt x="7593" y="45784"/>
                  </a:lnTo>
                  <a:lnTo>
                    <a:pt x="6746" y="49995"/>
                  </a:lnTo>
                  <a:lnTo>
                    <a:pt x="5335" y="54497"/>
                  </a:lnTo>
                  <a:lnTo>
                    <a:pt x="3548" y="59191"/>
                  </a:lnTo>
                  <a:lnTo>
                    <a:pt x="2356" y="64014"/>
                  </a:lnTo>
                  <a:lnTo>
                    <a:pt x="1562" y="68923"/>
                  </a:lnTo>
                  <a:lnTo>
                    <a:pt x="1032" y="73888"/>
                  </a:lnTo>
                  <a:lnTo>
                    <a:pt x="679" y="78892"/>
                  </a:lnTo>
                  <a:lnTo>
                    <a:pt x="444" y="83922"/>
                  </a:lnTo>
                  <a:lnTo>
                    <a:pt x="182" y="94025"/>
                  </a:lnTo>
                  <a:lnTo>
                    <a:pt x="0" y="119386"/>
                  </a:lnTo>
                  <a:lnTo>
                    <a:pt x="838" y="124464"/>
                  </a:lnTo>
                  <a:lnTo>
                    <a:pt x="2243" y="129543"/>
                  </a:lnTo>
                  <a:lnTo>
                    <a:pt x="4026" y="134622"/>
                  </a:lnTo>
                  <a:lnTo>
                    <a:pt x="6062" y="139701"/>
                  </a:lnTo>
                  <a:lnTo>
                    <a:pt x="8265" y="144781"/>
                  </a:lnTo>
                  <a:lnTo>
                    <a:pt x="10581" y="149860"/>
                  </a:lnTo>
                  <a:lnTo>
                    <a:pt x="13819" y="154094"/>
                  </a:lnTo>
                  <a:lnTo>
                    <a:pt x="17670" y="157762"/>
                  </a:lnTo>
                  <a:lnTo>
                    <a:pt x="21931" y="161055"/>
                  </a:lnTo>
                  <a:lnTo>
                    <a:pt x="26465" y="164096"/>
                  </a:lnTo>
                  <a:lnTo>
                    <a:pt x="31181" y="166971"/>
                  </a:lnTo>
                  <a:lnTo>
                    <a:pt x="36018" y="169734"/>
                  </a:lnTo>
                  <a:lnTo>
                    <a:pt x="45909" y="175062"/>
                  </a:lnTo>
                  <a:lnTo>
                    <a:pt x="50917" y="177668"/>
                  </a:lnTo>
                  <a:lnTo>
                    <a:pt x="55949" y="179405"/>
                  </a:lnTo>
                  <a:lnTo>
                    <a:pt x="60997" y="180564"/>
                  </a:lnTo>
                  <a:lnTo>
                    <a:pt x="66055" y="181336"/>
                  </a:lnTo>
                  <a:lnTo>
                    <a:pt x="71121" y="181850"/>
                  </a:lnTo>
                  <a:lnTo>
                    <a:pt x="76192" y="182193"/>
                  </a:lnTo>
                  <a:lnTo>
                    <a:pt x="81266" y="182422"/>
                  </a:lnTo>
                  <a:lnTo>
                    <a:pt x="91419" y="182677"/>
                  </a:lnTo>
                  <a:lnTo>
                    <a:pt x="96497" y="182744"/>
                  </a:lnTo>
                  <a:lnTo>
                    <a:pt x="102422" y="181943"/>
                  </a:lnTo>
                  <a:lnTo>
                    <a:pt x="108912" y="180562"/>
                  </a:lnTo>
                  <a:lnTo>
                    <a:pt x="115779" y="178795"/>
                  </a:lnTo>
                  <a:lnTo>
                    <a:pt x="121204" y="176770"/>
                  </a:lnTo>
                  <a:lnTo>
                    <a:pt x="125667" y="174574"/>
                  </a:lnTo>
                  <a:lnTo>
                    <a:pt x="129489" y="172262"/>
                  </a:lnTo>
                  <a:lnTo>
                    <a:pt x="133730" y="169028"/>
                  </a:lnTo>
                  <a:lnTo>
                    <a:pt x="138251" y="165179"/>
                  </a:lnTo>
                  <a:lnTo>
                    <a:pt x="142958" y="160919"/>
                  </a:lnTo>
                  <a:lnTo>
                    <a:pt x="146943" y="156386"/>
                  </a:lnTo>
                  <a:lnTo>
                    <a:pt x="150447" y="151671"/>
                  </a:lnTo>
                  <a:lnTo>
                    <a:pt x="153629" y="146834"/>
                  </a:lnTo>
                  <a:lnTo>
                    <a:pt x="157443" y="141916"/>
                  </a:lnTo>
                  <a:lnTo>
                    <a:pt x="161680" y="136944"/>
                  </a:lnTo>
                  <a:lnTo>
                    <a:pt x="166198" y="131935"/>
                  </a:lnTo>
                  <a:lnTo>
                    <a:pt x="169210" y="126904"/>
                  </a:lnTo>
                  <a:lnTo>
                    <a:pt x="171217" y="121856"/>
                  </a:lnTo>
                  <a:lnTo>
                    <a:pt x="172556" y="116797"/>
                  </a:lnTo>
                  <a:lnTo>
                    <a:pt x="174295" y="111731"/>
                  </a:lnTo>
                  <a:lnTo>
                    <a:pt x="176301" y="106661"/>
                  </a:lnTo>
                  <a:lnTo>
                    <a:pt x="178485" y="101587"/>
                  </a:lnTo>
                  <a:lnTo>
                    <a:pt x="179941" y="96511"/>
                  </a:lnTo>
                  <a:lnTo>
                    <a:pt x="180912" y="91434"/>
                  </a:lnTo>
                  <a:lnTo>
                    <a:pt x="181559" y="86356"/>
                  </a:lnTo>
                  <a:lnTo>
                    <a:pt x="181990" y="81277"/>
                  </a:lnTo>
                  <a:lnTo>
                    <a:pt x="182278" y="76198"/>
                  </a:lnTo>
                  <a:lnTo>
                    <a:pt x="182470" y="71119"/>
                  </a:lnTo>
                  <a:lnTo>
                    <a:pt x="181751" y="66039"/>
                  </a:lnTo>
                  <a:lnTo>
                    <a:pt x="180425" y="60960"/>
                  </a:lnTo>
                  <a:lnTo>
                    <a:pt x="178694" y="55880"/>
                  </a:lnTo>
                  <a:lnTo>
                    <a:pt x="177541" y="50800"/>
                  </a:lnTo>
                  <a:lnTo>
                    <a:pt x="176771" y="45720"/>
                  </a:lnTo>
                  <a:lnTo>
                    <a:pt x="176259" y="40639"/>
                  </a:lnTo>
                  <a:lnTo>
                    <a:pt x="175070" y="36406"/>
                  </a:lnTo>
                  <a:lnTo>
                    <a:pt x="173431" y="32737"/>
                  </a:lnTo>
                  <a:lnTo>
                    <a:pt x="171492" y="29445"/>
                  </a:lnTo>
                  <a:lnTo>
                    <a:pt x="170199" y="25556"/>
                  </a:lnTo>
                  <a:lnTo>
                    <a:pt x="169337" y="21271"/>
                  </a:lnTo>
                  <a:lnTo>
                    <a:pt x="168762" y="16721"/>
                  </a:lnTo>
                  <a:lnTo>
                    <a:pt x="167533" y="13687"/>
                  </a:lnTo>
                  <a:lnTo>
                    <a:pt x="165866" y="11664"/>
                  </a:lnTo>
                  <a:lnTo>
                    <a:pt x="163909" y="10317"/>
                  </a:lnTo>
                  <a:lnTo>
                    <a:pt x="162603" y="8571"/>
                  </a:lnTo>
                  <a:lnTo>
                    <a:pt x="161733" y="6561"/>
                  </a:lnTo>
                  <a:lnTo>
                    <a:pt x="159993" y="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81" name="SMARTInkAnnotation156"/>
            <p:cNvSpPr/>
            <p:nvPr/>
          </p:nvSpPr>
          <p:spPr>
            <a:xfrm>
              <a:off x="701040" y="4217126"/>
              <a:ext cx="137161" cy="38101"/>
            </a:xfrm>
            <a:custGeom>
              <a:avLst/>
              <a:gdLst/>
              <a:ahLst/>
              <a:cxnLst/>
              <a:rect l="0" t="0" r="0" b="0"/>
              <a:pathLst>
                <a:path w="137161" h="38101">
                  <a:moveTo>
                    <a:pt x="0" y="38100"/>
                  </a:moveTo>
                  <a:lnTo>
                    <a:pt x="6561" y="31539"/>
                  </a:lnTo>
                  <a:lnTo>
                    <a:pt x="8607" y="31186"/>
                  </a:lnTo>
                  <a:lnTo>
                    <a:pt x="11665" y="30950"/>
                  </a:lnTo>
                  <a:lnTo>
                    <a:pt x="15397" y="30794"/>
                  </a:lnTo>
                  <a:lnTo>
                    <a:pt x="19578" y="29843"/>
                  </a:lnTo>
                  <a:lnTo>
                    <a:pt x="24058" y="28361"/>
                  </a:lnTo>
                  <a:lnTo>
                    <a:pt x="28739" y="26527"/>
                  </a:lnTo>
                  <a:lnTo>
                    <a:pt x="32706" y="25305"/>
                  </a:lnTo>
                  <a:lnTo>
                    <a:pt x="36197" y="24490"/>
                  </a:lnTo>
                  <a:lnTo>
                    <a:pt x="39371" y="23947"/>
                  </a:lnTo>
                  <a:lnTo>
                    <a:pt x="43181" y="22738"/>
                  </a:lnTo>
                  <a:lnTo>
                    <a:pt x="47414" y="21085"/>
                  </a:lnTo>
                  <a:lnTo>
                    <a:pt x="51929" y="19137"/>
                  </a:lnTo>
                  <a:lnTo>
                    <a:pt x="56633" y="17838"/>
                  </a:lnTo>
                  <a:lnTo>
                    <a:pt x="61462" y="16972"/>
                  </a:lnTo>
                  <a:lnTo>
                    <a:pt x="66374" y="16394"/>
                  </a:lnTo>
                  <a:lnTo>
                    <a:pt x="71343" y="16009"/>
                  </a:lnTo>
                  <a:lnTo>
                    <a:pt x="76349" y="15753"/>
                  </a:lnTo>
                  <a:lnTo>
                    <a:pt x="81379" y="15582"/>
                  </a:lnTo>
                  <a:lnTo>
                    <a:pt x="85579" y="14621"/>
                  </a:lnTo>
                  <a:lnTo>
                    <a:pt x="89226" y="13134"/>
                  </a:lnTo>
                  <a:lnTo>
                    <a:pt x="92504" y="11296"/>
                  </a:lnTo>
                  <a:lnTo>
                    <a:pt x="96383" y="10070"/>
                  </a:lnTo>
                  <a:lnTo>
                    <a:pt x="100662" y="9254"/>
                  </a:lnTo>
                  <a:lnTo>
                    <a:pt x="105208" y="8709"/>
                  </a:lnTo>
                  <a:lnTo>
                    <a:pt x="109085" y="8346"/>
                  </a:lnTo>
                  <a:lnTo>
                    <a:pt x="112517" y="8104"/>
                  </a:lnTo>
                  <a:lnTo>
                    <a:pt x="115651" y="7942"/>
                  </a:lnTo>
                  <a:lnTo>
                    <a:pt x="118587" y="6988"/>
                  </a:lnTo>
                  <a:lnTo>
                    <a:pt x="121392" y="5505"/>
                  </a:lnTo>
                  <a:lnTo>
                    <a:pt x="127930" y="1087"/>
                  </a:lnTo>
                  <a:lnTo>
                    <a:pt x="131083" y="483"/>
                  </a:lnTo>
                  <a:lnTo>
                    <a:pt x="137160" y="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82" name="SMARTInkAnnotation157"/>
            <p:cNvSpPr/>
            <p:nvPr/>
          </p:nvSpPr>
          <p:spPr>
            <a:xfrm>
              <a:off x="739140" y="4255226"/>
              <a:ext cx="121921" cy="22861"/>
            </a:xfrm>
            <a:custGeom>
              <a:avLst/>
              <a:gdLst/>
              <a:ahLst/>
              <a:cxnLst/>
              <a:rect l="0" t="0" r="0" b="0"/>
              <a:pathLst>
                <a:path w="121921" h="22861">
                  <a:moveTo>
                    <a:pt x="0" y="22860"/>
                  </a:moveTo>
                  <a:lnTo>
                    <a:pt x="6561" y="22860"/>
                  </a:lnTo>
                  <a:lnTo>
                    <a:pt x="7761" y="22013"/>
                  </a:lnTo>
                  <a:lnTo>
                    <a:pt x="9407" y="20603"/>
                  </a:lnTo>
                  <a:lnTo>
                    <a:pt x="11351" y="18815"/>
                  </a:lnTo>
                  <a:lnTo>
                    <a:pt x="13494" y="17623"/>
                  </a:lnTo>
                  <a:lnTo>
                    <a:pt x="15769" y="16829"/>
                  </a:lnTo>
                  <a:lnTo>
                    <a:pt x="18133" y="16299"/>
                  </a:lnTo>
                  <a:lnTo>
                    <a:pt x="21402" y="15946"/>
                  </a:lnTo>
                  <a:lnTo>
                    <a:pt x="25274" y="15711"/>
                  </a:lnTo>
                  <a:lnTo>
                    <a:pt x="29550" y="15554"/>
                  </a:lnTo>
                  <a:lnTo>
                    <a:pt x="34093" y="14603"/>
                  </a:lnTo>
                  <a:lnTo>
                    <a:pt x="38815" y="13121"/>
                  </a:lnTo>
                  <a:lnTo>
                    <a:pt x="43657" y="11288"/>
                  </a:lnTo>
                  <a:lnTo>
                    <a:pt x="48578" y="10065"/>
                  </a:lnTo>
                  <a:lnTo>
                    <a:pt x="53552" y="9250"/>
                  </a:lnTo>
                  <a:lnTo>
                    <a:pt x="58561" y="8707"/>
                  </a:lnTo>
                  <a:lnTo>
                    <a:pt x="63594" y="7498"/>
                  </a:lnTo>
                  <a:lnTo>
                    <a:pt x="68643" y="5845"/>
                  </a:lnTo>
                  <a:lnTo>
                    <a:pt x="73702" y="3897"/>
                  </a:lnTo>
                  <a:lnTo>
                    <a:pt x="77921" y="2598"/>
                  </a:lnTo>
                  <a:lnTo>
                    <a:pt x="81581" y="1732"/>
                  </a:lnTo>
                  <a:lnTo>
                    <a:pt x="84867" y="1154"/>
                  </a:lnTo>
                  <a:lnTo>
                    <a:pt x="88751" y="770"/>
                  </a:lnTo>
                  <a:lnTo>
                    <a:pt x="93034" y="513"/>
                  </a:lnTo>
                  <a:lnTo>
                    <a:pt x="101462" y="228"/>
                  </a:lnTo>
                  <a:lnTo>
                    <a:pt x="113771" y="45"/>
                  </a:lnTo>
                  <a:lnTo>
                    <a:pt x="121920" y="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83" name="SMARTInkAnnotation158"/>
            <p:cNvSpPr/>
            <p:nvPr/>
          </p:nvSpPr>
          <p:spPr>
            <a:xfrm>
              <a:off x="916389" y="4035532"/>
              <a:ext cx="165338" cy="318755"/>
            </a:xfrm>
            <a:custGeom>
              <a:avLst/>
              <a:gdLst/>
              <a:ahLst/>
              <a:cxnLst/>
              <a:rect l="0" t="0" r="0" b="0"/>
              <a:pathLst>
                <a:path w="165338" h="318755">
                  <a:moveTo>
                    <a:pt x="158031" y="74914"/>
                  </a:moveTo>
                  <a:lnTo>
                    <a:pt x="158031" y="70869"/>
                  </a:lnTo>
                  <a:lnTo>
                    <a:pt x="158878" y="68831"/>
                  </a:lnTo>
                  <a:lnTo>
                    <a:pt x="163268" y="62764"/>
                  </a:lnTo>
                  <a:lnTo>
                    <a:pt x="164592" y="61047"/>
                  </a:lnTo>
                  <a:lnTo>
                    <a:pt x="165180" y="58027"/>
                  </a:lnTo>
                  <a:lnTo>
                    <a:pt x="165337" y="56035"/>
                  </a:lnTo>
                  <a:lnTo>
                    <a:pt x="163254" y="49308"/>
                  </a:lnTo>
                  <a:lnTo>
                    <a:pt x="160352" y="41520"/>
                  </a:lnTo>
                  <a:lnTo>
                    <a:pt x="159063" y="35237"/>
                  </a:lnTo>
                  <a:lnTo>
                    <a:pt x="156232" y="29622"/>
                  </a:lnTo>
                  <a:lnTo>
                    <a:pt x="152151" y="23457"/>
                  </a:lnTo>
                  <a:lnTo>
                    <a:pt x="147516" y="15073"/>
                  </a:lnTo>
                  <a:lnTo>
                    <a:pt x="144247" y="12160"/>
                  </a:lnTo>
                  <a:lnTo>
                    <a:pt x="140375" y="10218"/>
                  </a:lnTo>
                  <a:lnTo>
                    <a:pt x="136101" y="8923"/>
                  </a:lnTo>
                  <a:lnTo>
                    <a:pt x="132404" y="7213"/>
                  </a:lnTo>
                  <a:lnTo>
                    <a:pt x="129093" y="5227"/>
                  </a:lnTo>
                  <a:lnTo>
                    <a:pt x="126039" y="3056"/>
                  </a:lnTo>
                  <a:lnTo>
                    <a:pt x="122310" y="1608"/>
                  </a:lnTo>
                  <a:lnTo>
                    <a:pt x="118130" y="643"/>
                  </a:lnTo>
                  <a:lnTo>
                    <a:pt x="113650" y="0"/>
                  </a:lnTo>
                  <a:lnTo>
                    <a:pt x="108124" y="419"/>
                  </a:lnTo>
                  <a:lnTo>
                    <a:pt x="101900" y="1543"/>
                  </a:lnTo>
                  <a:lnTo>
                    <a:pt x="95210" y="3140"/>
                  </a:lnTo>
                  <a:lnTo>
                    <a:pt x="88211" y="4205"/>
                  </a:lnTo>
                  <a:lnTo>
                    <a:pt x="81004" y="4914"/>
                  </a:lnTo>
                  <a:lnTo>
                    <a:pt x="73660" y="5388"/>
                  </a:lnTo>
                  <a:lnTo>
                    <a:pt x="66224" y="7396"/>
                  </a:lnTo>
                  <a:lnTo>
                    <a:pt x="58726" y="10428"/>
                  </a:lnTo>
                  <a:lnTo>
                    <a:pt x="51188" y="14144"/>
                  </a:lnTo>
                  <a:lnTo>
                    <a:pt x="44469" y="18313"/>
                  </a:lnTo>
                  <a:lnTo>
                    <a:pt x="38297" y="22787"/>
                  </a:lnTo>
                  <a:lnTo>
                    <a:pt x="32488" y="27463"/>
                  </a:lnTo>
                  <a:lnTo>
                    <a:pt x="26923" y="32273"/>
                  </a:lnTo>
                  <a:lnTo>
                    <a:pt x="21519" y="37173"/>
                  </a:lnTo>
                  <a:lnTo>
                    <a:pt x="16223" y="42133"/>
                  </a:lnTo>
                  <a:lnTo>
                    <a:pt x="11846" y="47134"/>
                  </a:lnTo>
                  <a:lnTo>
                    <a:pt x="8081" y="52160"/>
                  </a:lnTo>
                  <a:lnTo>
                    <a:pt x="4724" y="57205"/>
                  </a:lnTo>
                  <a:lnTo>
                    <a:pt x="995" y="65067"/>
                  </a:lnTo>
                  <a:lnTo>
                    <a:pt x="0" y="68350"/>
                  </a:lnTo>
                  <a:lnTo>
                    <a:pt x="184" y="72231"/>
                  </a:lnTo>
                  <a:lnTo>
                    <a:pt x="2646" y="81059"/>
                  </a:lnTo>
                  <a:lnTo>
                    <a:pt x="4304" y="88370"/>
                  </a:lnTo>
                  <a:lnTo>
                    <a:pt x="4747" y="91504"/>
                  </a:lnTo>
                  <a:lnTo>
                    <a:pt x="6735" y="94441"/>
                  </a:lnTo>
                  <a:lnTo>
                    <a:pt x="9754" y="97245"/>
                  </a:lnTo>
                  <a:lnTo>
                    <a:pt x="13460" y="99961"/>
                  </a:lnTo>
                  <a:lnTo>
                    <a:pt x="17623" y="102619"/>
                  </a:lnTo>
                  <a:lnTo>
                    <a:pt x="22093" y="105237"/>
                  </a:lnTo>
                  <a:lnTo>
                    <a:pt x="26765" y="107829"/>
                  </a:lnTo>
                  <a:lnTo>
                    <a:pt x="31574" y="109557"/>
                  </a:lnTo>
                  <a:lnTo>
                    <a:pt x="36473" y="110709"/>
                  </a:lnTo>
                  <a:lnTo>
                    <a:pt x="41432" y="111478"/>
                  </a:lnTo>
                  <a:lnTo>
                    <a:pt x="46432" y="111990"/>
                  </a:lnTo>
                  <a:lnTo>
                    <a:pt x="51458" y="112331"/>
                  </a:lnTo>
                  <a:lnTo>
                    <a:pt x="56503" y="112559"/>
                  </a:lnTo>
                  <a:lnTo>
                    <a:pt x="66623" y="112812"/>
                  </a:lnTo>
                  <a:lnTo>
                    <a:pt x="90962" y="112974"/>
                  </a:lnTo>
                  <a:lnTo>
                    <a:pt x="96385" y="112140"/>
                  </a:lnTo>
                  <a:lnTo>
                    <a:pt x="100847" y="110739"/>
                  </a:lnTo>
                  <a:lnTo>
                    <a:pt x="104669" y="108957"/>
                  </a:lnTo>
                  <a:lnTo>
                    <a:pt x="108063" y="106923"/>
                  </a:lnTo>
                  <a:lnTo>
                    <a:pt x="111172" y="104720"/>
                  </a:lnTo>
                  <a:lnTo>
                    <a:pt x="114092" y="102404"/>
                  </a:lnTo>
                  <a:lnTo>
                    <a:pt x="116885" y="100014"/>
                  </a:lnTo>
                  <a:lnTo>
                    <a:pt x="119593" y="97574"/>
                  </a:lnTo>
                  <a:lnTo>
                    <a:pt x="124861" y="92605"/>
                  </a:lnTo>
                  <a:lnTo>
                    <a:pt x="133646" y="84027"/>
                  </a:lnTo>
                  <a:lnTo>
                    <a:pt x="134154" y="82683"/>
                  </a:lnTo>
                  <a:lnTo>
                    <a:pt x="135167" y="74945"/>
                  </a:lnTo>
                  <a:lnTo>
                    <a:pt x="135171" y="85523"/>
                  </a:lnTo>
                  <a:lnTo>
                    <a:pt x="134324" y="87913"/>
                  </a:lnTo>
                  <a:lnTo>
                    <a:pt x="131126" y="92827"/>
                  </a:lnTo>
                  <a:lnTo>
                    <a:pt x="129140" y="100090"/>
                  </a:lnTo>
                  <a:lnTo>
                    <a:pt x="127410" y="109810"/>
                  </a:lnTo>
                  <a:lnTo>
                    <a:pt x="125764" y="115958"/>
                  </a:lnTo>
                  <a:lnTo>
                    <a:pt x="123820" y="122596"/>
                  </a:lnTo>
                  <a:lnTo>
                    <a:pt x="122523" y="128716"/>
                  </a:lnTo>
                  <a:lnTo>
                    <a:pt x="121659" y="134488"/>
                  </a:lnTo>
                  <a:lnTo>
                    <a:pt x="121083" y="140030"/>
                  </a:lnTo>
                  <a:lnTo>
                    <a:pt x="119852" y="146265"/>
                  </a:lnTo>
                  <a:lnTo>
                    <a:pt x="118185" y="152961"/>
                  </a:lnTo>
                  <a:lnTo>
                    <a:pt x="114075" y="168021"/>
                  </a:lnTo>
                  <a:lnTo>
                    <a:pt x="109426" y="186004"/>
                  </a:lnTo>
                  <a:lnTo>
                    <a:pt x="107848" y="194694"/>
                  </a:lnTo>
                  <a:lnTo>
                    <a:pt x="106795" y="203027"/>
                  </a:lnTo>
                  <a:lnTo>
                    <a:pt x="106094" y="211123"/>
                  </a:lnTo>
                  <a:lnTo>
                    <a:pt x="104780" y="219060"/>
                  </a:lnTo>
                  <a:lnTo>
                    <a:pt x="103057" y="226891"/>
                  </a:lnTo>
                  <a:lnTo>
                    <a:pt x="101062" y="234652"/>
                  </a:lnTo>
                  <a:lnTo>
                    <a:pt x="98885" y="242366"/>
                  </a:lnTo>
                  <a:lnTo>
                    <a:pt x="94208" y="257710"/>
                  </a:lnTo>
                  <a:lnTo>
                    <a:pt x="92623" y="264512"/>
                  </a:lnTo>
                  <a:lnTo>
                    <a:pt x="91565" y="270739"/>
                  </a:lnTo>
                  <a:lnTo>
                    <a:pt x="90860" y="276584"/>
                  </a:lnTo>
                  <a:lnTo>
                    <a:pt x="90391" y="282174"/>
                  </a:lnTo>
                  <a:lnTo>
                    <a:pt x="90077" y="287594"/>
                  </a:lnTo>
                  <a:lnTo>
                    <a:pt x="89729" y="297285"/>
                  </a:lnTo>
                  <a:lnTo>
                    <a:pt x="89575" y="304414"/>
                  </a:lnTo>
                  <a:lnTo>
                    <a:pt x="90380" y="307501"/>
                  </a:lnTo>
                  <a:lnTo>
                    <a:pt x="95499" y="316280"/>
                  </a:lnTo>
                  <a:lnTo>
                    <a:pt x="96023" y="317105"/>
                  </a:lnTo>
                  <a:lnTo>
                    <a:pt x="97219" y="317654"/>
                  </a:lnTo>
                  <a:lnTo>
                    <a:pt x="102101" y="318428"/>
                  </a:lnTo>
                  <a:lnTo>
                    <a:pt x="104691" y="318754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84" name="SMARTInkAnnotation159"/>
            <p:cNvSpPr/>
            <p:nvPr/>
          </p:nvSpPr>
          <p:spPr>
            <a:xfrm>
              <a:off x="1114061" y="4118066"/>
              <a:ext cx="232577" cy="272320"/>
            </a:xfrm>
            <a:custGeom>
              <a:avLst/>
              <a:gdLst/>
              <a:ahLst/>
              <a:cxnLst/>
              <a:rect l="0" t="0" r="0" b="0"/>
              <a:pathLst>
                <a:path w="232577" h="272320">
                  <a:moveTo>
                    <a:pt x="67039" y="0"/>
                  </a:moveTo>
                  <a:lnTo>
                    <a:pt x="67039" y="4045"/>
                  </a:lnTo>
                  <a:lnTo>
                    <a:pt x="64781" y="10546"/>
                  </a:lnTo>
                  <a:lnTo>
                    <a:pt x="62994" y="14651"/>
                  </a:lnTo>
                  <a:lnTo>
                    <a:pt x="60955" y="19927"/>
                  </a:lnTo>
                  <a:lnTo>
                    <a:pt x="56433" y="32563"/>
                  </a:lnTo>
                  <a:lnTo>
                    <a:pt x="53195" y="39488"/>
                  </a:lnTo>
                  <a:lnTo>
                    <a:pt x="49343" y="46646"/>
                  </a:lnTo>
                  <a:lnTo>
                    <a:pt x="45082" y="53957"/>
                  </a:lnTo>
                  <a:lnTo>
                    <a:pt x="40548" y="62218"/>
                  </a:lnTo>
                  <a:lnTo>
                    <a:pt x="30994" y="80428"/>
                  </a:lnTo>
                  <a:lnTo>
                    <a:pt x="26923" y="90025"/>
                  </a:lnTo>
                  <a:lnTo>
                    <a:pt x="23361" y="99810"/>
                  </a:lnTo>
                  <a:lnTo>
                    <a:pt x="11562" y="135803"/>
                  </a:lnTo>
                  <a:lnTo>
                    <a:pt x="8888" y="144722"/>
                  </a:lnTo>
                  <a:lnTo>
                    <a:pt x="3659" y="163663"/>
                  </a:lnTo>
                  <a:lnTo>
                    <a:pt x="1925" y="173455"/>
                  </a:lnTo>
                  <a:lnTo>
                    <a:pt x="770" y="183370"/>
                  </a:lnTo>
                  <a:lnTo>
                    <a:pt x="0" y="193367"/>
                  </a:lnTo>
                  <a:lnTo>
                    <a:pt x="333" y="202571"/>
                  </a:lnTo>
                  <a:lnTo>
                    <a:pt x="1402" y="211247"/>
                  </a:lnTo>
                  <a:lnTo>
                    <a:pt x="2961" y="219572"/>
                  </a:lnTo>
                  <a:lnTo>
                    <a:pt x="5694" y="226815"/>
                  </a:lnTo>
                  <a:lnTo>
                    <a:pt x="9209" y="233336"/>
                  </a:lnTo>
                  <a:lnTo>
                    <a:pt x="13245" y="239377"/>
                  </a:lnTo>
                  <a:lnTo>
                    <a:pt x="18477" y="245098"/>
                  </a:lnTo>
                  <a:lnTo>
                    <a:pt x="24504" y="250606"/>
                  </a:lnTo>
                  <a:lnTo>
                    <a:pt x="31063" y="255971"/>
                  </a:lnTo>
                  <a:lnTo>
                    <a:pt x="37975" y="260393"/>
                  </a:lnTo>
                  <a:lnTo>
                    <a:pt x="45123" y="264189"/>
                  </a:lnTo>
                  <a:lnTo>
                    <a:pt x="52428" y="267566"/>
                  </a:lnTo>
                  <a:lnTo>
                    <a:pt x="60685" y="269817"/>
                  </a:lnTo>
                  <a:lnTo>
                    <a:pt x="69576" y="271318"/>
                  </a:lnTo>
                  <a:lnTo>
                    <a:pt x="78891" y="272319"/>
                  </a:lnTo>
                  <a:lnTo>
                    <a:pt x="88487" y="272139"/>
                  </a:lnTo>
                  <a:lnTo>
                    <a:pt x="98271" y="271173"/>
                  </a:lnTo>
                  <a:lnTo>
                    <a:pt x="108180" y="269682"/>
                  </a:lnTo>
                  <a:lnTo>
                    <a:pt x="119020" y="266994"/>
                  </a:lnTo>
                  <a:lnTo>
                    <a:pt x="130480" y="263510"/>
                  </a:lnTo>
                  <a:lnTo>
                    <a:pt x="142353" y="259493"/>
                  </a:lnTo>
                  <a:lnTo>
                    <a:pt x="152808" y="254276"/>
                  </a:lnTo>
                  <a:lnTo>
                    <a:pt x="162318" y="248257"/>
                  </a:lnTo>
                  <a:lnTo>
                    <a:pt x="171198" y="241705"/>
                  </a:lnTo>
                  <a:lnTo>
                    <a:pt x="179659" y="234796"/>
                  </a:lnTo>
                  <a:lnTo>
                    <a:pt x="187839" y="227651"/>
                  </a:lnTo>
                  <a:lnTo>
                    <a:pt x="195832" y="220347"/>
                  </a:lnTo>
                  <a:lnTo>
                    <a:pt x="202855" y="212091"/>
                  </a:lnTo>
                  <a:lnTo>
                    <a:pt x="209229" y="203200"/>
                  </a:lnTo>
                  <a:lnTo>
                    <a:pt x="215172" y="193887"/>
                  </a:lnTo>
                  <a:lnTo>
                    <a:pt x="219982" y="184292"/>
                  </a:lnTo>
                  <a:lnTo>
                    <a:pt x="224034" y="174507"/>
                  </a:lnTo>
                  <a:lnTo>
                    <a:pt x="227582" y="164598"/>
                  </a:lnTo>
                  <a:lnTo>
                    <a:pt x="229948" y="155452"/>
                  </a:lnTo>
                  <a:lnTo>
                    <a:pt x="231525" y="146815"/>
                  </a:lnTo>
                  <a:lnTo>
                    <a:pt x="232576" y="138516"/>
                  </a:lnTo>
                  <a:lnTo>
                    <a:pt x="232431" y="129598"/>
                  </a:lnTo>
                  <a:lnTo>
                    <a:pt x="231487" y="120265"/>
                  </a:lnTo>
                  <a:lnTo>
                    <a:pt x="230011" y="110657"/>
                  </a:lnTo>
                  <a:lnTo>
                    <a:pt x="228180" y="102558"/>
                  </a:lnTo>
                  <a:lnTo>
                    <a:pt x="226113" y="95465"/>
                  </a:lnTo>
                  <a:lnTo>
                    <a:pt x="223889" y="89043"/>
                  </a:lnTo>
                  <a:lnTo>
                    <a:pt x="219865" y="82222"/>
                  </a:lnTo>
                  <a:lnTo>
                    <a:pt x="214643" y="75135"/>
                  </a:lnTo>
                  <a:lnTo>
                    <a:pt x="208622" y="67870"/>
                  </a:lnTo>
                  <a:lnTo>
                    <a:pt x="202068" y="61333"/>
                  </a:lnTo>
                  <a:lnTo>
                    <a:pt x="195158" y="55282"/>
                  </a:lnTo>
                  <a:lnTo>
                    <a:pt x="188012" y="49554"/>
                  </a:lnTo>
                  <a:lnTo>
                    <a:pt x="179861" y="44043"/>
                  </a:lnTo>
                  <a:lnTo>
                    <a:pt x="171040" y="38675"/>
                  </a:lnTo>
                  <a:lnTo>
                    <a:pt x="161773" y="33403"/>
                  </a:lnTo>
                  <a:lnTo>
                    <a:pt x="153055" y="29889"/>
                  </a:lnTo>
                  <a:lnTo>
                    <a:pt x="144703" y="27546"/>
                  </a:lnTo>
                  <a:lnTo>
                    <a:pt x="136595" y="25984"/>
                  </a:lnTo>
                  <a:lnTo>
                    <a:pt x="127803" y="24942"/>
                  </a:lnTo>
                  <a:lnTo>
                    <a:pt x="118555" y="24249"/>
                  </a:lnTo>
                  <a:lnTo>
                    <a:pt x="109003" y="23786"/>
                  </a:lnTo>
                  <a:lnTo>
                    <a:pt x="89359" y="23271"/>
                  </a:lnTo>
                  <a:lnTo>
                    <a:pt x="79379" y="23134"/>
                  </a:lnTo>
                  <a:lnTo>
                    <a:pt x="71879" y="23889"/>
                  </a:lnTo>
                  <a:lnTo>
                    <a:pt x="66032" y="25239"/>
                  </a:lnTo>
                  <a:lnTo>
                    <a:pt x="51799" y="3048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85" name="SMARTInkAnnotation160"/>
            <p:cNvSpPr/>
            <p:nvPr/>
          </p:nvSpPr>
          <p:spPr>
            <a:xfrm>
              <a:off x="114329" y="4521926"/>
              <a:ext cx="212787" cy="197980"/>
            </a:xfrm>
            <a:custGeom>
              <a:avLst/>
              <a:gdLst/>
              <a:ahLst/>
              <a:cxnLst/>
              <a:rect l="0" t="0" r="0" b="0"/>
              <a:pathLst>
                <a:path w="212787" h="197980">
                  <a:moveTo>
                    <a:pt x="15211" y="38100"/>
                  </a:moveTo>
                  <a:lnTo>
                    <a:pt x="15211" y="44661"/>
                  </a:lnTo>
                  <a:lnTo>
                    <a:pt x="14365" y="45014"/>
                  </a:lnTo>
                  <a:lnTo>
                    <a:pt x="11166" y="45406"/>
                  </a:lnTo>
                  <a:lnTo>
                    <a:pt x="9975" y="46357"/>
                  </a:lnTo>
                  <a:lnTo>
                    <a:pt x="9180" y="47838"/>
                  </a:lnTo>
                  <a:lnTo>
                    <a:pt x="8297" y="51741"/>
                  </a:lnTo>
                  <a:lnTo>
                    <a:pt x="7905" y="56298"/>
                  </a:lnTo>
                  <a:lnTo>
                    <a:pt x="6954" y="58699"/>
                  </a:lnTo>
                  <a:lnTo>
                    <a:pt x="3639" y="63624"/>
                  </a:lnTo>
                  <a:lnTo>
                    <a:pt x="2417" y="66969"/>
                  </a:lnTo>
                  <a:lnTo>
                    <a:pt x="1601" y="70892"/>
                  </a:lnTo>
                  <a:lnTo>
                    <a:pt x="1058" y="75202"/>
                  </a:lnTo>
                  <a:lnTo>
                    <a:pt x="696" y="78921"/>
                  </a:lnTo>
                  <a:lnTo>
                    <a:pt x="454" y="82247"/>
                  </a:lnTo>
                  <a:lnTo>
                    <a:pt x="293" y="85311"/>
                  </a:lnTo>
                  <a:lnTo>
                    <a:pt x="115" y="93231"/>
                  </a:lnTo>
                  <a:lnTo>
                    <a:pt x="0" y="112114"/>
                  </a:lnTo>
                  <a:lnTo>
                    <a:pt x="837" y="117076"/>
                  </a:lnTo>
                  <a:lnTo>
                    <a:pt x="2242" y="122077"/>
                  </a:lnTo>
                  <a:lnTo>
                    <a:pt x="4025" y="127105"/>
                  </a:lnTo>
                  <a:lnTo>
                    <a:pt x="5214" y="131303"/>
                  </a:lnTo>
                  <a:lnTo>
                    <a:pt x="6006" y="134948"/>
                  </a:lnTo>
                  <a:lnTo>
                    <a:pt x="6535" y="138226"/>
                  </a:lnTo>
                  <a:lnTo>
                    <a:pt x="8580" y="142104"/>
                  </a:lnTo>
                  <a:lnTo>
                    <a:pt x="11637" y="146382"/>
                  </a:lnTo>
                  <a:lnTo>
                    <a:pt x="15369" y="150928"/>
                  </a:lnTo>
                  <a:lnTo>
                    <a:pt x="19549" y="154805"/>
                  </a:lnTo>
                  <a:lnTo>
                    <a:pt x="24030" y="158237"/>
                  </a:lnTo>
                  <a:lnTo>
                    <a:pt x="28710" y="161371"/>
                  </a:lnTo>
                  <a:lnTo>
                    <a:pt x="33524" y="165154"/>
                  </a:lnTo>
                  <a:lnTo>
                    <a:pt x="38426" y="169369"/>
                  </a:lnTo>
                  <a:lnTo>
                    <a:pt x="43388" y="173872"/>
                  </a:lnTo>
                  <a:lnTo>
                    <a:pt x="49236" y="177722"/>
                  </a:lnTo>
                  <a:lnTo>
                    <a:pt x="55674" y="181134"/>
                  </a:lnTo>
                  <a:lnTo>
                    <a:pt x="68755" y="187184"/>
                  </a:lnTo>
                  <a:lnTo>
                    <a:pt x="80213" y="192695"/>
                  </a:lnTo>
                  <a:lnTo>
                    <a:pt x="86485" y="194503"/>
                  </a:lnTo>
                  <a:lnTo>
                    <a:pt x="93208" y="195709"/>
                  </a:lnTo>
                  <a:lnTo>
                    <a:pt x="100229" y="196512"/>
                  </a:lnTo>
                  <a:lnTo>
                    <a:pt x="107449" y="197048"/>
                  </a:lnTo>
                  <a:lnTo>
                    <a:pt x="114804" y="197405"/>
                  </a:lnTo>
                  <a:lnTo>
                    <a:pt x="128901" y="197802"/>
                  </a:lnTo>
                  <a:lnTo>
                    <a:pt x="140811" y="197979"/>
                  </a:lnTo>
                  <a:lnTo>
                    <a:pt x="147204" y="197179"/>
                  </a:lnTo>
                  <a:lnTo>
                    <a:pt x="154007" y="195800"/>
                  </a:lnTo>
                  <a:lnTo>
                    <a:pt x="161081" y="194033"/>
                  </a:lnTo>
                  <a:lnTo>
                    <a:pt x="166645" y="191162"/>
                  </a:lnTo>
                  <a:lnTo>
                    <a:pt x="171200" y="187555"/>
                  </a:lnTo>
                  <a:lnTo>
                    <a:pt x="181657" y="176645"/>
                  </a:lnTo>
                  <a:lnTo>
                    <a:pt x="196820" y="161328"/>
                  </a:lnTo>
                  <a:lnTo>
                    <a:pt x="200631" y="155812"/>
                  </a:lnTo>
                  <a:lnTo>
                    <a:pt x="204017" y="149595"/>
                  </a:lnTo>
                  <a:lnTo>
                    <a:pt x="207122" y="142910"/>
                  </a:lnTo>
                  <a:lnTo>
                    <a:pt x="209192" y="136760"/>
                  </a:lnTo>
                  <a:lnTo>
                    <a:pt x="210571" y="130967"/>
                  </a:lnTo>
                  <a:lnTo>
                    <a:pt x="211491" y="125411"/>
                  </a:lnTo>
                  <a:lnTo>
                    <a:pt x="212104" y="119167"/>
                  </a:lnTo>
                  <a:lnTo>
                    <a:pt x="212513" y="112464"/>
                  </a:lnTo>
                  <a:lnTo>
                    <a:pt x="212786" y="105456"/>
                  </a:lnTo>
                  <a:lnTo>
                    <a:pt x="212121" y="99091"/>
                  </a:lnTo>
                  <a:lnTo>
                    <a:pt x="210831" y="93154"/>
                  </a:lnTo>
                  <a:lnTo>
                    <a:pt x="209124" y="87502"/>
                  </a:lnTo>
                  <a:lnTo>
                    <a:pt x="207987" y="81195"/>
                  </a:lnTo>
                  <a:lnTo>
                    <a:pt x="207228" y="74450"/>
                  </a:lnTo>
                  <a:lnTo>
                    <a:pt x="206722" y="67413"/>
                  </a:lnTo>
                  <a:lnTo>
                    <a:pt x="205539" y="61029"/>
                  </a:lnTo>
                  <a:lnTo>
                    <a:pt x="203903" y="55079"/>
                  </a:lnTo>
                  <a:lnTo>
                    <a:pt x="201966" y="49419"/>
                  </a:lnTo>
                  <a:lnTo>
                    <a:pt x="199827" y="44800"/>
                  </a:lnTo>
                  <a:lnTo>
                    <a:pt x="197555" y="40873"/>
                  </a:lnTo>
                  <a:lnTo>
                    <a:pt x="195194" y="37409"/>
                  </a:lnTo>
                  <a:lnTo>
                    <a:pt x="192773" y="33406"/>
                  </a:lnTo>
                  <a:lnTo>
                    <a:pt x="190312" y="29044"/>
                  </a:lnTo>
                  <a:lnTo>
                    <a:pt x="187825" y="24443"/>
                  </a:lnTo>
                  <a:lnTo>
                    <a:pt x="186167" y="19681"/>
                  </a:lnTo>
                  <a:lnTo>
                    <a:pt x="185062" y="14814"/>
                  </a:lnTo>
                  <a:lnTo>
                    <a:pt x="184325" y="9876"/>
                  </a:lnTo>
                  <a:lnTo>
                    <a:pt x="182987" y="6584"/>
                  </a:lnTo>
                  <a:lnTo>
                    <a:pt x="181248" y="4389"/>
                  </a:lnTo>
                  <a:lnTo>
                    <a:pt x="175231" y="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20" name="SMARTInkAnnotation161"/>
            <p:cNvSpPr/>
            <p:nvPr/>
          </p:nvSpPr>
          <p:spPr>
            <a:xfrm>
              <a:off x="403860" y="4590506"/>
              <a:ext cx="175261" cy="159879"/>
            </a:xfrm>
            <a:custGeom>
              <a:avLst/>
              <a:gdLst/>
              <a:ahLst/>
              <a:cxnLst/>
              <a:rect l="0" t="0" r="0" b="0"/>
              <a:pathLst>
                <a:path w="175261" h="159879">
                  <a:moveTo>
                    <a:pt x="0" y="0"/>
                  </a:moveTo>
                  <a:lnTo>
                    <a:pt x="0" y="37096"/>
                  </a:lnTo>
                  <a:lnTo>
                    <a:pt x="847" y="41664"/>
                  </a:lnTo>
                  <a:lnTo>
                    <a:pt x="2258" y="46403"/>
                  </a:lnTo>
                  <a:lnTo>
                    <a:pt x="4045" y="51255"/>
                  </a:lnTo>
                  <a:lnTo>
                    <a:pt x="5237" y="56184"/>
                  </a:lnTo>
                  <a:lnTo>
                    <a:pt x="6031" y="61162"/>
                  </a:lnTo>
                  <a:lnTo>
                    <a:pt x="6561" y="66175"/>
                  </a:lnTo>
                  <a:lnTo>
                    <a:pt x="6914" y="71210"/>
                  </a:lnTo>
                  <a:lnTo>
                    <a:pt x="7149" y="76260"/>
                  </a:lnTo>
                  <a:lnTo>
                    <a:pt x="7411" y="86387"/>
                  </a:lnTo>
                  <a:lnTo>
                    <a:pt x="7527" y="96532"/>
                  </a:lnTo>
                  <a:lnTo>
                    <a:pt x="8405" y="101608"/>
                  </a:lnTo>
                  <a:lnTo>
                    <a:pt x="9837" y="106686"/>
                  </a:lnTo>
                  <a:lnTo>
                    <a:pt x="11638" y="111763"/>
                  </a:lnTo>
                  <a:lnTo>
                    <a:pt x="12838" y="115995"/>
                  </a:lnTo>
                  <a:lnTo>
                    <a:pt x="13639" y="119664"/>
                  </a:lnTo>
                  <a:lnTo>
                    <a:pt x="14173" y="122956"/>
                  </a:lnTo>
                  <a:lnTo>
                    <a:pt x="16222" y="126844"/>
                  </a:lnTo>
                  <a:lnTo>
                    <a:pt x="19281" y="131129"/>
                  </a:lnTo>
                  <a:lnTo>
                    <a:pt x="23014" y="135680"/>
                  </a:lnTo>
                  <a:lnTo>
                    <a:pt x="25503" y="139560"/>
                  </a:lnTo>
                  <a:lnTo>
                    <a:pt x="27162" y="142993"/>
                  </a:lnTo>
                  <a:lnTo>
                    <a:pt x="28268" y="146129"/>
                  </a:lnTo>
                  <a:lnTo>
                    <a:pt x="29852" y="149066"/>
                  </a:lnTo>
                  <a:lnTo>
                    <a:pt x="31755" y="151870"/>
                  </a:lnTo>
                  <a:lnTo>
                    <a:pt x="37729" y="159543"/>
                  </a:lnTo>
                  <a:lnTo>
                    <a:pt x="42035" y="159878"/>
                  </a:lnTo>
                  <a:lnTo>
                    <a:pt x="44110" y="159079"/>
                  </a:lnTo>
                  <a:lnTo>
                    <a:pt x="48673" y="155933"/>
                  </a:lnTo>
                  <a:lnTo>
                    <a:pt x="53524" y="151713"/>
                  </a:lnTo>
                  <a:lnTo>
                    <a:pt x="56002" y="149402"/>
                  </a:lnTo>
                  <a:lnTo>
                    <a:pt x="58502" y="146168"/>
                  </a:lnTo>
                  <a:lnTo>
                    <a:pt x="61014" y="142319"/>
                  </a:lnTo>
                  <a:lnTo>
                    <a:pt x="63536" y="138059"/>
                  </a:lnTo>
                  <a:lnTo>
                    <a:pt x="66911" y="133526"/>
                  </a:lnTo>
                  <a:lnTo>
                    <a:pt x="70854" y="128811"/>
                  </a:lnTo>
                  <a:lnTo>
                    <a:pt x="75176" y="123974"/>
                  </a:lnTo>
                  <a:lnTo>
                    <a:pt x="78904" y="118209"/>
                  </a:lnTo>
                  <a:lnTo>
                    <a:pt x="82236" y="111826"/>
                  </a:lnTo>
                  <a:lnTo>
                    <a:pt x="88196" y="98807"/>
                  </a:lnTo>
                  <a:lnTo>
                    <a:pt x="93667" y="87376"/>
                  </a:lnTo>
                  <a:lnTo>
                    <a:pt x="97158" y="81958"/>
                  </a:lnTo>
                  <a:lnTo>
                    <a:pt x="101179" y="76652"/>
                  </a:lnTo>
                  <a:lnTo>
                    <a:pt x="105553" y="71421"/>
                  </a:lnTo>
                  <a:lnTo>
                    <a:pt x="109315" y="66240"/>
                  </a:lnTo>
                  <a:lnTo>
                    <a:pt x="112670" y="61094"/>
                  </a:lnTo>
                  <a:lnTo>
                    <a:pt x="115753" y="55969"/>
                  </a:lnTo>
                  <a:lnTo>
                    <a:pt x="119502" y="51706"/>
                  </a:lnTo>
                  <a:lnTo>
                    <a:pt x="123695" y="48018"/>
                  </a:lnTo>
                  <a:lnTo>
                    <a:pt x="128183" y="44711"/>
                  </a:lnTo>
                  <a:lnTo>
                    <a:pt x="132022" y="40814"/>
                  </a:lnTo>
                  <a:lnTo>
                    <a:pt x="135428" y="36523"/>
                  </a:lnTo>
                  <a:lnTo>
                    <a:pt x="138545" y="31969"/>
                  </a:lnTo>
                  <a:lnTo>
                    <a:pt x="141471" y="28086"/>
                  </a:lnTo>
                  <a:lnTo>
                    <a:pt x="144267" y="24651"/>
                  </a:lnTo>
                  <a:lnTo>
                    <a:pt x="146978" y="21514"/>
                  </a:lnTo>
                  <a:lnTo>
                    <a:pt x="148785" y="18575"/>
                  </a:lnTo>
                  <a:lnTo>
                    <a:pt x="149990" y="15770"/>
                  </a:lnTo>
                  <a:lnTo>
                    <a:pt x="150794" y="13054"/>
                  </a:lnTo>
                  <a:lnTo>
                    <a:pt x="152176" y="11243"/>
                  </a:lnTo>
                  <a:lnTo>
                    <a:pt x="153944" y="10035"/>
                  </a:lnTo>
                  <a:lnTo>
                    <a:pt x="158166" y="8694"/>
                  </a:lnTo>
                  <a:lnTo>
                    <a:pt x="162865" y="8097"/>
                  </a:lnTo>
                  <a:lnTo>
                    <a:pt x="165303" y="7091"/>
                  </a:lnTo>
                  <a:lnTo>
                    <a:pt x="170270" y="3716"/>
                  </a:lnTo>
                  <a:lnTo>
                    <a:pt x="175260" y="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21" name="SMARTInkAnnotation162"/>
            <p:cNvSpPr/>
            <p:nvPr/>
          </p:nvSpPr>
          <p:spPr>
            <a:xfrm>
              <a:off x="678180" y="4659086"/>
              <a:ext cx="198121" cy="30481"/>
            </a:xfrm>
            <a:custGeom>
              <a:avLst/>
              <a:gdLst/>
              <a:ahLst/>
              <a:cxnLst/>
              <a:rect l="0" t="0" r="0" b="0"/>
              <a:pathLst>
                <a:path w="198121" h="30481">
                  <a:moveTo>
                    <a:pt x="0" y="30480"/>
                  </a:moveTo>
                  <a:lnTo>
                    <a:pt x="4046" y="30480"/>
                  </a:lnTo>
                  <a:lnTo>
                    <a:pt x="5237" y="29633"/>
                  </a:lnTo>
                  <a:lnTo>
                    <a:pt x="6031" y="28222"/>
                  </a:lnTo>
                  <a:lnTo>
                    <a:pt x="6561" y="26435"/>
                  </a:lnTo>
                  <a:lnTo>
                    <a:pt x="7761" y="25243"/>
                  </a:lnTo>
                  <a:lnTo>
                    <a:pt x="9407" y="24449"/>
                  </a:lnTo>
                  <a:lnTo>
                    <a:pt x="13494" y="23566"/>
                  </a:lnTo>
                  <a:lnTo>
                    <a:pt x="18133" y="23174"/>
                  </a:lnTo>
                  <a:lnTo>
                    <a:pt x="21402" y="22223"/>
                  </a:lnTo>
                  <a:lnTo>
                    <a:pt x="25275" y="20742"/>
                  </a:lnTo>
                  <a:lnTo>
                    <a:pt x="29550" y="18908"/>
                  </a:lnTo>
                  <a:lnTo>
                    <a:pt x="34093" y="17685"/>
                  </a:lnTo>
                  <a:lnTo>
                    <a:pt x="38816" y="16870"/>
                  </a:lnTo>
                  <a:lnTo>
                    <a:pt x="43657" y="16327"/>
                  </a:lnTo>
                  <a:lnTo>
                    <a:pt x="48578" y="15117"/>
                  </a:lnTo>
                  <a:lnTo>
                    <a:pt x="53552" y="13465"/>
                  </a:lnTo>
                  <a:lnTo>
                    <a:pt x="58561" y="11517"/>
                  </a:lnTo>
                  <a:lnTo>
                    <a:pt x="64441" y="10218"/>
                  </a:lnTo>
                  <a:lnTo>
                    <a:pt x="70901" y="9352"/>
                  </a:lnTo>
                  <a:lnTo>
                    <a:pt x="77747" y="8774"/>
                  </a:lnTo>
                  <a:lnTo>
                    <a:pt x="84852" y="7543"/>
                  </a:lnTo>
                  <a:lnTo>
                    <a:pt x="92128" y="5875"/>
                  </a:lnTo>
                  <a:lnTo>
                    <a:pt x="99519" y="3917"/>
                  </a:lnTo>
                  <a:lnTo>
                    <a:pt x="106139" y="2611"/>
                  </a:lnTo>
                  <a:lnTo>
                    <a:pt x="112246" y="1741"/>
                  </a:lnTo>
                  <a:lnTo>
                    <a:pt x="118011" y="1160"/>
                  </a:lnTo>
                  <a:lnTo>
                    <a:pt x="124394" y="774"/>
                  </a:lnTo>
                  <a:lnTo>
                    <a:pt x="138260" y="344"/>
                  </a:lnTo>
                  <a:lnTo>
                    <a:pt x="168326" y="30"/>
                  </a:lnTo>
                  <a:lnTo>
                    <a:pt x="198120" y="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22" name="SMARTInkAnnotation163"/>
            <p:cNvSpPr/>
            <p:nvPr/>
          </p:nvSpPr>
          <p:spPr>
            <a:xfrm>
              <a:off x="678180" y="4742906"/>
              <a:ext cx="144781" cy="22861"/>
            </a:xfrm>
            <a:custGeom>
              <a:avLst/>
              <a:gdLst/>
              <a:ahLst/>
              <a:cxnLst/>
              <a:rect l="0" t="0" r="0" b="0"/>
              <a:pathLst>
                <a:path w="144781" h="22861">
                  <a:moveTo>
                    <a:pt x="0" y="22860"/>
                  </a:moveTo>
                  <a:lnTo>
                    <a:pt x="6561" y="22860"/>
                  </a:lnTo>
                  <a:lnTo>
                    <a:pt x="8607" y="22014"/>
                  </a:lnTo>
                  <a:lnTo>
                    <a:pt x="11665" y="20602"/>
                  </a:lnTo>
                  <a:lnTo>
                    <a:pt x="15397" y="18815"/>
                  </a:lnTo>
                  <a:lnTo>
                    <a:pt x="18731" y="16777"/>
                  </a:lnTo>
                  <a:lnTo>
                    <a:pt x="21801" y="14571"/>
                  </a:lnTo>
                  <a:lnTo>
                    <a:pt x="24694" y="12254"/>
                  </a:lnTo>
                  <a:lnTo>
                    <a:pt x="28316" y="10710"/>
                  </a:lnTo>
                  <a:lnTo>
                    <a:pt x="32424" y="9679"/>
                  </a:lnTo>
                  <a:lnTo>
                    <a:pt x="36856" y="8993"/>
                  </a:lnTo>
                  <a:lnTo>
                    <a:pt x="41504" y="8535"/>
                  </a:lnTo>
                  <a:lnTo>
                    <a:pt x="46296" y="8230"/>
                  </a:lnTo>
                  <a:lnTo>
                    <a:pt x="51184" y="8027"/>
                  </a:lnTo>
                  <a:lnTo>
                    <a:pt x="56136" y="7045"/>
                  </a:lnTo>
                  <a:lnTo>
                    <a:pt x="61131" y="5543"/>
                  </a:lnTo>
                  <a:lnTo>
                    <a:pt x="66154" y="3695"/>
                  </a:lnTo>
                  <a:lnTo>
                    <a:pt x="70349" y="2464"/>
                  </a:lnTo>
                  <a:lnTo>
                    <a:pt x="73993" y="1643"/>
                  </a:lnTo>
                  <a:lnTo>
                    <a:pt x="77269" y="1095"/>
                  </a:lnTo>
                  <a:lnTo>
                    <a:pt x="81146" y="730"/>
                  </a:lnTo>
                  <a:lnTo>
                    <a:pt x="85424" y="486"/>
                  </a:lnTo>
                  <a:lnTo>
                    <a:pt x="94693" y="216"/>
                  </a:lnTo>
                  <a:lnTo>
                    <a:pt x="126721" y="6"/>
                  </a:lnTo>
                  <a:lnTo>
                    <a:pt x="144780" y="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23" name="SMARTInkAnnotation164"/>
            <p:cNvSpPr/>
            <p:nvPr/>
          </p:nvSpPr>
          <p:spPr>
            <a:xfrm>
              <a:off x="946393" y="4628606"/>
              <a:ext cx="74688" cy="220981"/>
            </a:xfrm>
            <a:custGeom>
              <a:avLst/>
              <a:gdLst/>
              <a:ahLst/>
              <a:cxnLst/>
              <a:rect l="0" t="0" r="0" b="0"/>
              <a:pathLst>
                <a:path w="74688" h="220981">
                  <a:moveTo>
                    <a:pt x="74687" y="0"/>
                  </a:moveTo>
                  <a:lnTo>
                    <a:pt x="74687" y="17912"/>
                  </a:lnTo>
                  <a:lnTo>
                    <a:pt x="73840" y="20408"/>
                  </a:lnTo>
                  <a:lnTo>
                    <a:pt x="72429" y="22919"/>
                  </a:lnTo>
                  <a:lnTo>
                    <a:pt x="70642" y="25439"/>
                  </a:lnTo>
                  <a:lnTo>
                    <a:pt x="68604" y="28812"/>
                  </a:lnTo>
                  <a:lnTo>
                    <a:pt x="66398" y="32755"/>
                  </a:lnTo>
                  <a:lnTo>
                    <a:pt x="64081" y="37077"/>
                  </a:lnTo>
                  <a:lnTo>
                    <a:pt x="62537" y="42498"/>
                  </a:lnTo>
                  <a:lnTo>
                    <a:pt x="61507" y="48652"/>
                  </a:lnTo>
                  <a:lnTo>
                    <a:pt x="60820" y="55295"/>
                  </a:lnTo>
                  <a:lnTo>
                    <a:pt x="59516" y="61416"/>
                  </a:lnTo>
                  <a:lnTo>
                    <a:pt x="57800" y="67191"/>
                  </a:lnTo>
                  <a:lnTo>
                    <a:pt x="53635" y="78969"/>
                  </a:lnTo>
                  <a:lnTo>
                    <a:pt x="48962" y="92671"/>
                  </a:lnTo>
                  <a:lnTo>
                    <a:pt x="45683" y="99880"/>
                  </a:lnTo>
                  <a:lnTo>
                    <a:pt x="41805" y="107227"/>
                  </a:lnTo>
                  <a:lnTo>
                    <a:pt x="37526" y="114665"/>
                  </a:lnTo>
                  <a:lnTo>
                    <a:pt x="33826" y="122163"/>
                  </a:lnTo>
                  <a:lnTo>
                    <a:pt x="30513" y="129702"/>
                  </a:lnTo>
                  <a:lnTo>
                    <a:pt x="27458" y="137268"/>
                  </a:lnTo>
                  <a:lnTo>
                    <a:pt x="21805" y="152448"/>
                  </a:lnTo>
                  <a:lnTo>
                    <a:pt x="19113" y="160052"/>
                  </a:lnTo>
                  <a:lnTo>
                    <a:pt x="16471" y="166814"/>
                  </a:lnTo>
                  <a:lnTo>
                    <a:pt x="13863" y="173016"/>
                  </a:lnTo>
                  <a:lnTo>
                    <a:pt x="11278" y="178844"/>
                  </a:lnTo>
                  <a:lnTo>
                    <a:pt x="6147" y="189835"/>
                  </a:lnTo>
                  <a:lnTo>
                    <a:pt x="3594" y="195137"/>
                  </a:lnTo>
                  <a:lnTo>
                    <a:pt x="1892" y="199518"/>
                  </a:lnTo>
                  <a:lnTo>
                    <a:pt x="757" y="203285"/>
                  </a:lnTo>
                  <a:lnTo>
                    <a:pt x="0" y="206643"/>
                  </a:lnTo>
                  <a:lnTo>
                    <a:pt x="342" y="209729"/>
                  </a:lnTo>
                  <a:lnTo>
                    <a:pt x="1417" y="212633"/>
                  </a:lnTo>
                  <a:lnTo>
                    <a:pt x="6107" y="22098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24" name="SMARTInkAnnotation165"/>
            <p:cNvSpPr/>
            <p:nvPr/>
          </p:nvSpPr>
          <p:spPr>
            <a:xfrm>
              <a:off x="1120140" y="4636568"/>
              <a:ext cx="129075" cy="213019"/>
            </a:xfrm>
            <a:custGeom>
              <a:avLst/>
              <a:gdLst/>
              <a:ahLst/>
              <a:cxnLst/>
              <a:rect l="0" t="0" r="0" b="0"/>
              <a:pathLst>
                <a:path w="129075" h="213019">
                  <a:moveTo>
                    <a:pt x="0" y="30138"/>
                  </a:moveTo>
                  <a:lnTo>
                    <a:pt x="0" y="16271"/>
                  </a:lnTo>
                  <a:lnTo>
                    <a:pt x="847" y="15813"/>
                  </a:lnTo>
                  <a:lnTo>
                    <a:pt x="4045" y="15305"/>
                  </a:lnTo>
                  <a:lnTo>
                    <a:pt x="6084" y="14323"/>
                  </a:lnTo>
                  <a:lnTo>
                    <a:pt x="8289" y="12821"/>
                  </a:lnTo>
                  <a:lnTo>
                    <a:pt x="10606" y="10973"/>
                  </a:lnTo>
                  <a:lnTo>
                    <a:pt x="12997" y="9741"/>
                  </a:lnTo>
                  <a:lnTo>
                    <a:pt x="15438" y="8921"/>
                  </a:lnTo>
                  <a:lnTo>
                    <a:pt x="17912" y="8373"/>
                  </a:lnTo>
                  <a:lnTo>
                    <a:pt x="21255" y="7161"/>
                  </a:lnTo>
                  <a:lnTo>
                    <a:pt x="25177" y="5507"/>
                  </a:lnTo>
                  <a:lnTo>
                    <a:pt x="29485" y="3557"/>
                  </a:lnTo>
                  <a:lnTo>
                    <a:pt x="34049" y="2257"/>
                  </a:lnTo>
                  <a:lnTo>
                    <a:pt x="38786" y="1391"/>
                  </a:lnTo>
                  <a:lnTo>
                    <a:pt x="43638" y="813"/>
                  </a:lnTo>
                  <a:lnTo>
                    <a:pt x="48565" y="428"/>
                  </a:lnTo>
                  <a:lnTo>
                    <a:pt x="53544" y="171"/>
                  </a:lnTo>
                  <a:lnTo>
                    <a:pt x="58555" y="0"/>
                  </a:lnTo>
                  <a:lnTo>
                    <a:pt x="63590" y="733"/>
                  </a:lnTo>
                  <a:lnTo>
                    <a:pt x="68640" y="2067"/>
                  </a:lnTo>
                  <a:lnTo>
                    <a:pt x="73700" y="3805"/>
                  </a:lnTo>
                  <a:lnTo>
                    <a:pt x="79613" y="4963"/>
                  </a:lnTo>
                  <a:lnTo>
                    <a:pt x="86096" y="5735"/>
                  </a:lnTo>
                  <a:lnTo>
                    <a:pt x="92957" y="6249"/>
                  </a:lnTo>
                  <a:lnTo>
                    <a:pt x="98378" y="7438"/>
                  </a:lnTo>
                  <a:lnTo>
                    <a:pt x="102839" y="9079"/>
                  </a:lnTo>
                  <a:lnTo>
                    <a:pt x="106659" y="11018"/>
                  </a:lnTo>
                  <a:lnTo>
                    <a:pt x="110053" y="13158"/>
                  </a:lnTo>
                  <a:lnTo>
                    <a:pt x="113162" y="15432"/>
                  </a:lnTo>
                  <a:lnTo>
                    <a:pt x="116081" y="17794"/>
                  </a:lnTo>
                  <a:lnTo>
                    <a:pt x="118874" y="20215"/>
                  </a:lnTo>
                  <a:lnTo>
                    <a:pt x="121583" y="22676"/>
                  </a:lnTo>
                  <a:lnTo>
                    <a:pt x="124235" y="25164"/>
                  </a:lnTo>
                  <a:lnTo>
                    <a:pt x="126003" y="28515"/>
                  </a:lnTo>
                  <a:lnTo>
                    <a:pt x="127182" y="32443"/>
                  </a:lnTo>
                  <a:lnTo>
                    <a:pt x="127968" y="36754"/>
                  </a:lnTo>
                  <a:lnTo>
                    <a:pt x="128492" y="41322"/>
                  </a:lnTo>
                  <a:lnTo>
                    <a:pt x="128841" y="46061"/>
                  </a:lnTo>
                  <a:lnTo>
                    <a:pt x="129074" y="50913"/>
                  </a:lnTo>
                  <a:lnTo>
                    <a:pt x="128383" y="54995"/>
                  </a:lnTo>
                  <a:lnTo>
                    <a:pt x="127075" y="58562"/>
                  </a:lnTo>
                  <a:lnTo>
                    <a:pt x="125357" y="61787"/>
                  </a:lnTo>
                  <a:lnTo>
                    <a:pt x="122518" y="65631"/>
                  </a:lnTo>
                  <a:lnTo>
                    <a:pt x="118932" y="69887"/>
                  </a:lnTo>
                  <a:lnTo>
                    <a:pt x="114848" y="74417"/>
                  </a:lnTo>
                  <a:lnTo>
                    <a:pt x="110432" y="79977"/>
                  </a:lnTo>
                  <a:lnTo>
                    <a:pt x="105794" y="86224"/>
                  </a:lnTo>
                  <a:lnTo>
                    <a:pt x="101010" y="92929"/>
                  </a:lnTo>
                  <a:lnTo>
                    <a:pt x="96126" y="98245"/>
                  </a:lnTo>
                  <a:lnTo>
                    <a:pt x="91178" y="102636"/>
                  </a:lnTo>
                  <a:lnTo>
                    <a:pt x="86185" y="106410"/>
                  </a:lnTo>
                  <a:lnTo>
                    <a:pt x="73864" y="115119"/>
                  </a:lnTo>
                  <a:lnTo>
                    <a:pt x="67023" y="119812"/>
                  </a:lnTo>
                  <a:lnTo>
                    <a:pt x="60769" y="124634"/>
                  </a:lnTo>
                  <a:lnTo>
                    <a:pt x="54906" y="129542"/>
                  </a:lnTo>
                  <a:lnTo>
                    <a:pt x="49304" y="134507"/>
                  </a:lnTo>
                  <a:lnTo>
                    <a:pt x="38564" y="144540"/>
                  </a:lnTo>
                  <a:lnTo>
                    <a:pt x="33329" y="149586"/>
                  </a:lnTo>
                  <a:lnTo>
                    <a:pt x="28993" y="154643"/>
                  </a:lnTo>
                  <a:lnTo>
                    <a:pt x="25255" y="159708"/>
                  </a:lnTo>
                  <a:lnTo>
                    <a:pt x="21917" y="164778"/>
                  </a:lnTo>
                  <a:lnTo>
                    <a:pt x="18845" y="169005"/>
                  </a:lnTo>
                  <a:lnTo>
                    <a:pt x="15950" y="172669"/>
                  </a:lnTo>
                  <a:lnTo>
                    <a:pt x="13173" y="175959"/>
                  </a:lnTo>
                  <a:lnTo>
                    <a:pt x="10088" y="181871"/>
                  </a:lnTo>
                  <a:lnTo>
                    <a:pt x="8717" y="187322"/>
                  </a:lnTo>
                  <a:lnTo>
                    <a:pt x="8107" y="192566"/>
                  </a:lnTo>
                  <a:lnTo>
                    <a:pt x="8792" y="195150"/>
                  </a:lnTo>
                  <a:lnTo>
                    <a:pt x="11810" y="200279"/>
                  </a:lnTo>
                  <a:lnTo>
                    <a:pt x="14647" y="201985"/>
                  </a:lnTo>
                  <a:lnTo>
                    <a:pt x="18231" y="203123"/>
                  </a:lnTo>
                  <a:lnTo>
                    <a:pt x="22314" y="203881"/>
                  </a:lnTo>
                  <a:lnTo>
                    <a:pt x="27576" y="205233"/>
                  </a:lnTo>
                  <a:lnTo>
                    <a:pt x="33624" y="206981"/>
                  </a:lnTo>
                  <a:lnTo>
                    <a:pt x="40196" y="208994"/>
                  </a:lnTo>
                  <a:lnTo>
                    <a:pt x="47117" y="210335"/>
                  </a:lnTo>
                  <a:lnTo>
                    <a:pt x="54271" y="211230"/>
                  </a:lnTo>
                  <a:lnTo>
                    <a:pt x="67301" y="212223"/>
                  </a:lnTo>
                  <a:lnTo>
                    <a:pt x="83820" y="213018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25" name="SMARTInkAnnotation166"/>
            <p:cNvSpPr/>
            <p:nvPr/>
          </p:nvSpPr>
          <p:spPr>
            <a:xfrm>
              <a:off x="1338035" y="4697186"/>
              <a:ext cx="117386" cy="98920"/>
            </a:xfrm>
            <a:custGeom>
              <a:avLst/>
              <a:gdLst/>
              <a:ahLst/>
              <a:cxnLst/>
              <a:rect l="0" t="0" r="0" b="0"/>
              <a:pathLst>
                <a:path w="117386" h="98920">
                  <a:moveTo>
                    <a:pt x="102145" y="0"/>
                  </a:moveTo>
                  <a:lnTo>
                    <a:pt x="98100" y="0"/>
                  </a:lnTo>
                  <a:lnTo>
                    <a:pt x="96908" y="846"/>
                  </a:lnTo>
                  <a:lnTo>
                    <a:pt x="96114" y="2257"/>
                  </a:lnTo>
                  <a:lnTo>
                    <a:pt x="95585" y="4045"/>
                  </a:lnTo>
                  <a:lnTo>
                    <a:pt x="93538" y="5237"/>
                  </a:lnTo>
                  <a:lnTo>
                    <a:pt x="90480" y="6031"/>
                  </a:lnTo>
                  <a:lnTo>
                    <a:pt x="86748" y="6561"/>
                  </a:lnTo>
                  <a:lnTo>
                    <a:pt x="81721" y="8607"/>
                  </a:lnTo>
                  <a:lnTo>
                    <a:pt x="75829" y="11665"/>
                  </a:lnTo>
                  <a:lnTo>
                    <a:pt x="69361" y="15397"/>
                  </a:lnTo>
                  <a:lnTo>
                    <a:pt x="57659" y="21801"/>
                  </a:lnTo>
                  <a:lnTo>
                    <a:pt x="52168" y="24694"/>
                  </a:lnTo>
                  <a:lnTo>
                    <a:pt x="46813" y="28316"/>
                  </a:lnTo>
                  <a:lnTo>
                    <a:pt x="41551" y="32424"/>
                  </a:lnTo>
                  <a:lnTo>
                    <a:pt x="36349" y="36856"/>
                  </a:lnTo>
                  <a:lnTo>
                    <a:pt x="31188" y="41504"/>
                  </a:lnTo>
                  <a:lnTo>
                    <a:pt x="20937" y="51184"/>
                  </a:lnTo>
                  <a:lnTo>
                    <a:pt x="9692" y="62108"/>
                  </a:lnTo>
                  <a:lnTo>
                    <a:pt x="6643" y="65959"/>
                  </a:lnTo>
                  <a:lnTo>
                    <a:pt x="3764" y="70219"/>
                  </a:lnTo>
                  <a:lnTo>
                    <a:pt x="997" y="74753"/>
                  </a:lnTo>
                  <a:lnTo>
                    <a:pt x="0" y="78622"/>
                  </a:lnTo>
                  <a:lnTo>
                    <a:pt x="182" y="82047"/>
                  </a:lnTo>
                  <a:lnTo>
                    <a:pt x="1149" y="85178"/>
                  </a:lnTo>
                  <a:lnTo>
                    <a:pt x="2641" y="88112"/>
                  </a:lnTo>
                  <a:lnTo>
                    <a:pt x="4483" y="90915"/>
                  </a:lnTo>
                  <a:lnTo>
                    <a:pt x="6557" y="93630"/>
                  </a:lnTo>
                  <a:lnTo>
                    <a:pt x="8786" y="95440"/>
                  </a:lnTo>
                  <a:lnTo>
                    <a:pt x="11119" y="96647"/>
                  </a:lnTo>
                  <a:lnTo>
                    <a:pt x="13521" y="97451"/>
                  </a:lnTo>
                  <a:lnTo>
                    <a:pt x="16816" y="97987"/>
                  </a:lnTo>
                  <a:lnTo>
                    <a:pt x="20705" y="98345"/>
                  </a:lnTo>
                  <a:lnTo>
                    <a:pt x="24992" y="98583"/>
                  </a:lnTo>
                  <a:lnTo>
                    <a:pt x="34270" y="98848"/>
                  </a:lnTo>
                  <a:lnTo>
                    <a:pt x="39115" y="98919"/>
                  </a:lnTo>
                  <a:lnTo>
                    <a:pt x="44039" y="98119"/>
                  </a:lnTo>
                  <a:lnTo>
                    <a:pt x="49014" y="96740"/>
                  </a:lnTo>
                  <a:lnTo>
                    <a:pt x="54024" y="94973"/>
                  </a:lnTo>
                  <a:lnTo>
                    <a:pt x="59058" y="92949"/>
                  </a:lnTo>
                  <a:lnTo>
                    <a:pt x="64107" y="90752"/>
                  </a:lnTo>
                  <a:lnTo>
                    <a:pt x="69167" y="88441"/>
                  </a:lnTo>
                  <a:lnTo>
                    <a:pt x="73386" y="86054"/>
                  </a:lnTo>
                  <a:lnTo>
                    <a:pt x="77046" y="83616"/>
                  </a:lnTo>
                  <a:lnTo>
                    <a:pt x="80332" y="81144"/>
                  </a:lnTo>
                  <a:lnTo>
                    <a:pt x="84216" y="77802"/>
                  </a:lnTo>
                  <a:lnTo>
                    <a:pt x="88500" y="73882"/>
                  </a:lnTo>
                  <a:lnTo>
                    <a:pt x="93048" y="69575"/>
                  </a:lnTo>
                  <a:lnTo>
                    <a:pt x="96080" y="65856"/>
                  </a:lnTo>
                  <a:lnTo>
                    <a:pt x="98102" y="62531"/>
                  </a:lnTo>
                  <a:lnTo>
                    <a:pt x="99450" y="59467"/>
                  </a:lnTo>
                  <a:lnTo>
                    <a:pt x="103205" y="51548"/>
                  </a:lnTo>
                  <a:lnTo>
                    <a:pt x="105392" y="47065"/>
                  </a:lnTo>
                  <a:lnTo>
                    <a:pt x="107696" y="44077"/>
                  </a:lnTo>
                  <a:lnTo>
                    <a:pt x="110079" y="42084"/>
                  </a:lnTo>
                  <a:lnTo>
                    <a:pt x="112514" y="40756"/>
                  </a:lnTo>
                  <a:lnTo>
                    <a:pt x="114138" y="39024"/>
                  </a:lnTo>
                  <a:lnTo>
                    <a:pt x="115221" y="37023"/>
                  </a:lnTo>
                  <a:lnTo>
                    <a:pt x="115942" y="34841"/>
                  </a:lnTo>
                  <a:lnTo>
                    <a:pt x="116423" y="32541"/>
                  </a:lnTo>
                  <a:lnTo>
                    <a:pt x="116744" y="30161"/>
                  </a:lnTo>
                  <a:lnTo>
                    <a:pt x="117385" y="2286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26" name="SMARTInkAnnotation167"/>
            <p:cNvSpPr/>
            <p:nvPr/>
          </p:nvSpPr>
          <p:spPr>
            <a:xfrm>
              <a:off x="1402080" y="4834346"/>
              <a:ext cx="7621" cy="7621"/>
            </a:xfrm>
            <a:custGeom>
              <a:avLst/>
              <a:gdLst/>
              <a:ahLst/>
              <a:cxnLst/>
              <a:rect l="0" t="0" r="0" b="0"/>
              <a:pathLst>
                <a:path w="7621" h="7621">
                  <a:moveTo>
                    <a:pt x="0" y="7620"/>
                  </a:moveTo>
                  <a:lnTo>
                    <a:pt x="0" y="3575"/>
                  </a:lnTo>
                  <a:lnTo>
                    <a:pt x="847" y="2383"/>
                  </a:lnTo>
                  <a:lnTo>
                    <a:pt x="2258" y="1588"/>
                  </a:lnTo>
                  <a:lnTo>
                    <a:pt x="7620" y="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27" name="SMARTInkAnnotation168"/>
            <p:cNvSpPr/>
            <p:nvPr/>
          </p:nvSpPr>
          <p:spPr>
            <a:xfrm>
              <a:off x="1350274" y="4803866"/>
              <a:ext cx="126387" cy="113824"/>
            </a:xfrm>
            <a:custGeom>
              <a:avLst/>
              <a:gdLst/>
              <a:ahLst/>
              <a:cxnLst/>
              <a:rect l="0" t="0" r="0" b="0"/>
              <a:pathLst>
                <a:path w="126387" h="113824">
                  <a:moveTo>
                    <a:pt x="67046" y="0"/>
                  </a:moveTo>
                  <a:lnTo>
                    <a:pt x="59426" y="0"/>
                  </a:lnTo>
                  <a:lnTo>
                    <a:pt x="51336" y="4045"/>
                  </a:lnTo>
                  <a:lnTo>
                    <a:pt x="48106" y="6083"/>
                  </a:lnTo>
                  <a:lnTo>
                    <a:pt x="45106" y="8289"/>
                  </a:lnTo>
                  <a:lnTo>
                    <a:pt x="42259" y="10606"/>
                  </a:lnTo>
                  <a:lnTo>
                    <a:pt x="38668" y="13843"/>
                  </a:lnTo>
                  <a:lnTo>
                    <a:pt x="30162" y="21957"/>
                  </a:lnTo>
                  <a:lnTo>
                    <a:pt x="19899" y="31999"/>
                  </a:lnTo>
                  <a:lnTo>
                    <a:pt x="16988" y="35727"/>
                  </a:lnTo>
                  <a:lnTo>
                    <a:pt x="14201" y="39904"/>
                  </a:lnTo>
                  <a:lnTo>
                    <a:pt x="11496" y="44382"/>
                  </a:lnTo>
                  <a:lnTo>
                    <a:pt x="8846" y="48215"/>
                  </a:lnTo>
                  <a:lnTo>
                    <a:pt x="6233" y="51617"/>
                  </a:lnTo>
                  <a:lnTo>
                    <a:pt x="3644" y="54730"/>
                  </a:lnTo>
                  <a:lnTo>
                    <a:pt x="1918" y="58500"/>
                  </a:lnTo>
                  <a:lnTo>
                    <a:pt x="767" y="62707"/>
                  </a:lnTo>
                  <a:lnTo>
                    <a:pt x="0" y="67204"/>
                  </a:lnTo>
                  <a:lnTo>
                    <a:pt x="335" y="71049"/>
                  </a:lnTo>
                  <a:lnTo>
                    <a:pt x="1406" y="74459"/>
                  </a:lnTo>
                  <a:lnTo>
                    <a:pt x="2966" y="77580"/>
                  </a:lnTo>
                  <a:lnTo>
                    <a:pt x="5699" y="81353"/>
                  </a:lnTo>
                  <a:lnTo>
                    <a:pt x="9215" y="85562"/>
                  </a:lnTo>
                  <a:lnTo>
                    <a:pt x="16790" y="93907"/>
                  </a:lnTo>
                  <a:lnTo>
                    <a:pt x="22979" y="100439"/>
                  </a:lnTo>
                  <a:lnTo>
                    <a:pt x="26661" y="103365"/>
                  </a:lnTo>
                  <a:lnTo>
                    <a:pt x="30810" y="106164"/>
                  </a:lnTo>
                  <a:lnTo>
                    <a:pt x="35268" y="108876"/>
                  </a:lnTo>
                  <a:lnTo>
                    <a:pt x="40781" y="110684"/>
                  </a:lnTo>
                  <a:lnTo>
                    <a:pt x="46996" y="111889"/>
                  </a:lnTo>
                  <a:lnTo>
                    <a:pt x="53680" y="112693"/>
                  </a:lnTo>
                  <a:lnTo>
                    <a:pt x="60675" y="113228"/>
                  </a:lnTo>
                  <a:lnTo>
                    <a:pt x="67879" y="113585"/>
                  </a:lnTo>
                  <a:lnTo>
                    <a:pt x="75221" y="113823"/>
                  </a:lnTo>
                  <a:lnTo>
                    <a:pt x="80963" y="113135"/>
                  </a:lnTo>
                  <a:lnTo>
                    <a:pt x="85637" y="111830"/>
                  </a:lnTo>
                  <a:lnTo>
                    <a:pt x="89600" y="110113"/>
                  </a:lnTo>
                  <a:lnTo>
                    <a:pt x="98519" y="105948"/>
                  </a:lnTo>
                  <a:lnTo>
                    <a:pt x="103268" y="103652"/>
                  </a:lnTo>
                  <a:lnTo>
                    <a:pt x="107281" y="100428"/>
                  </a:lnTo>
                  <a:lnTo>
                    <a:pt x="110803" y="96585"/>
                  </a:lnTo>
                  <a:lnTo>
                    <a:pt x="113997" y="92330"/>
                  </a:lnTo>
                  <a:lnTo>
                    <a:pt x="116974" y="87800"/>
                  </a:lnTo>
                  <a:lnTo>
                    <a:pt x="119804" y="83086"/>
                  </a:lnTo>
                  <a:lnTo>
                    <a:pt x="122539" y="78251"/>
                  </a:lnTo>
                  <a:lnTo>
                    <a:pt x="124361" y="73334"/>
                  </a:lnTo>
                  <a:lnTo>
                    <a:pt x="125576" y="68362"/>
                  </a:lnTo>
                  <a:lnTo>
                    <a:pt x="126386" y="63355"/>
                  </a:lnTo>
                  <a:lnTo>
                    <a:pt x="126079" y="58323"/>
                  </a:lnTo>
                  <a:lnTo>
                    <a:pt x="125028" y="53275"/>
                  </a:lnTo>
                  <a:lnTo>
                    <a:pt x="123481" y="48217"/>
                  </a:lnTo>
                  <a:lnTo>
                    <a:pt x="122449" y="43997"/>
                  </a:lnTo>
                  <a:lnTo>
                    <a:pt x="121762" y="40338"/>
                  </a:lnTo>
                  <a:lnTo>
                    <a:pt x="121303" y="37052"/>
                  </a:lnTo>
                  <a:lnTo>
                    <a:pt x="120151" y="34015"/>
                  </a:lnTo>
                  <a:lnTo>
                    <a:pt x="118536" y="31143"/>
                  </a:lnTo>
                  <a:lnTo>
                    <a:pt x="116613" y="28382"/>
                  </a:lnTo>
                  <a:lnTo>
                    <a:pt x="113637" y="25695"/>
                  </a:lnTo>
                  <a:lnTo>
                    <a:pt x="109960" y="23056"/>
                  </a:lnTo>
                  <a:lnTo>
                    <a:pt x="105816" y="20451"/>
                  </a:lnTo>
                  <a:lnTo>
                    <a:pt x="102205" y="18714"/>
                  </a:lnTo>
                  <a:lnTo>
                    <a:pt x="98952" y="17556"/>
                  </a:lnTo>
                  <a:lnTo>
                    <a:pt x="95937" y="16784"/>
                  </a:lnTo>
                  <a:lnTo>
                    <a:pt x="93080" y="15422"/>
                  </a:lnTo>
                  <a:lnTo>
                    <a:pt x="90329" y="13668"/>
                  </a:lnTo>
                  <a:lnTo>
                    <a:pt x="82286" y="762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28" name="SMARTInkAnnotation169"/>
            <p:cNvSpPr/>
            <p:nvPr/>
          </p:nvSpPr>
          <p:spPr>
            <a:xfrm>
              <a:off x="1524345" y="4887686"/>
              <a:ext cx="37756" cy="7621"/>
            </a:xfrm>
            <a:custGeom>
              <a:avLst/>
              <a:gdLst/>
              <a:ahLst/>
              <a:cxnLst/>
              <a:rect l="0" t="0" r="0" b="0"/>
              <a:pathLst>
                <a:path w="37756" h="7621">
                  <a:moveTo>
                    <a:pt x="37755" y="7620"/>
                  </a:moveTo>
                  <a:lnTo>
                    <a:pt x="33710" y="7620"/>
                  </a:lnTo>
                  <a:lnTo>
                    <a:pt x="31672" y="6773"/>
                  </a:lnTo>
                  <a:lnTo>
                    <a:pt x="29466" y="5362"/>
                  </a:lnTo>
                  <a:lnTo>
                    <a:pt x="27149" y="3575"/>
                  </a:lnTo>
                  <a:lnTo>
                    <a:pt x="24758" y="2383"/>
                  </a:lnTo>
                  <a:lnTo>
                    <a:pt x="22317" y="1588"/>
                  </a:lnTo>
                  <a:lnTo>
                    <a:pt x="16361" y="314"/>
                  </a:lnTo>
                  <a:lnTo>
                    <a:pt x="15026" y="209"/>
                  </a:lnTo>
                  <a:lnTo>
                    <a:pt x="13289" y="139"/>
                  </a:lnTo>
                  <a:lnTo>
                    <a:pt x="8463" y="27"/>
                  </a:lnTo>
                  <a:lnTo>
                    <a:pt x="0" y="1"/>
                  </a:lnTo>
                  <a:lnTo>
                    <a:pt x="22515" y="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29" name="SMARTInkAnnotation170"/>
            <p:cNvSpPr/>
            <p:nvPr/>
          </p:nvSpPr>
          <p:spPr>
            <a:xfrm>
              <a:off x="1594189" y="4689566"/>
              <a:ext cx="143172" cy="236221"/>
            </a:xfrm>
            <a:custGeom>
              <a:avLst/>
              <a:gdLst/>
              <a:ahLst/>
              <a:cxnLst/>
              <a:rect l="0" t="0" r="0" b="0"/>
              <a:pathLst>
                <a:path w="143172" h="236221">
                  <a:moveTo>
                    <a:pt x="112691" y="0"/>
                  </a:moveTo>
                  <a:lnTo>
                    <a:pt x="112691" y="7306"/>
                  </a:lnTo>
                  <a:lnTo>
                    <a:pt x="108646" y="7527"/>
                  </a:lnTo>
                  <a:lnTo>
                    <a:pt x="106608" y="8404"/>
                  </a:lnTo>
                  <a:lnTo>
                    <a:pt x="104402" y="9836"/>
                  </a:lnTo>
                  <a:lnTo>
                    <a:pt x="102085" y="11637"/>
                  </a:lnTo>
                  <a:lnTo>
                    <a:pt x="99694" y="14531"/>
                  </a:lnTo>
                  <a:lnTo>
                    <a:pt x="97253" y="18154"/>
                  </a:lnTo>
                  <a:lnTo>
                    <a:pt x="94779" y="22263"/>
                  </a:lnTo>
                  <a:lnTo>
                    <a:pt x="92283" y="26695"/>
                  </a:lnTo>
                  <a:lnTo>
                    <a:pt x="87252" y="36136"/>
                  </a:lnTo>
                  <a:lnTo>
                    <a:pt x="83878" y="41024"/>
                  </a:lnTo>
                  <a:lnTo>
                    <a:pt x="79936" y="45976"/>
                  </a:lnTo>
                  <a:lnTo>
                    <a:pt x="75614" y="50970"/>
                  </a:lnTo>
                  <a:lnTo>
                    <a:pt x="71040" y="55994"/>
                  </a:lnTo>
                  <a:lnTo>
                    <a:pt x="61442" y="66090"/>
                  </a:lnTo>
                  <a:lnTo>
                    <a:pt x="56512" y="72000"/>
                  </a:lnTo>
                  <a:lnTo>
                    <a:pt x="51531" y="78480"/>
                  </a:lnTo>
                  <a:lnTo>
                    <a:pt x="46518" y="85340"/>
                  </a:lnTo>
                  <a:lnTo>
                    <a:pt x="42329" y="92453"/>
                  </a:lnTo>
                  <a:lnTo>
                    <a:pt x="38689" y="99735"/>
                  </a:lnTo>
                  <a:lnTo>
                    <a:pt x="35417" y="107130"/>
                  </a:lnTo>
                  <a:lnTo>
                    <a:pt x="31542" y="113753"/>
                  </a:lnTo>
                  <a:lnTo>
                    <a:pt x="27265" y="119862"/>
                  </a:lnTo>
                  <a:lnTo>
                    <a:pt x="22720" y="125628"/>
                  </a:lnTo>
                  <a:lnTo>
                    <a:pt x="18844" y="132012"/>
                  </a:lnTo>
                  <a:lnTo>
                    <a:pt x="15413" y="138808"/>
                  </a:lnTo>
                  <a:lnTo>
                    <a:pt x="9343" y="152286"/>
                  </a:lnTo>
                  <a:lnTo>
                    <a:pt x="3823" y="163920"/>
                  </a:lnTo>
                  <a:lnTo>
                    <a:pt x="2012" y="168547"/>
                  </a:lnTo>
                  <a:lnTo>
                    <a:pt x="805" y="172478"/>
                  </a:lnTo>
                  <a:lnTo>
                    <a:pt x="0" y="175946"/>
                  </a:lnTo>
                  <a:lnTo>
                    <a:pt x="1158" y="179950"/>
                  </a:lnTo>
                  <a:lnTo>
                    <a:pt x="3622" y="184314"/>
                  </a:lnTo>
                  <a:lnTo>
                    <a:pt x="6958" y="188916"/>
                  </a:lnTo>
                  <a:lnTo>
                    <a:pt x="10029" y="192831"/>
                  </a:lnTo>
                  <a:lnTo>
                    <a:pt x="12923" y="196287"/>
                  </a:lnTo>
                  <a:lnTo>
                    <a:pt x="15699" y="199438"/>
                  </a:lnTo>
                  <a:lnTo>
                    <a:pt x="18396" y="201539"/>
                  </a:lnTo>
                  <a:lnTo>
                    <a:pt x="21041" y="202939"/>
                  </a:lnTo>
                  <a:lnTo>
                    <a:pt x="23651" y="203873"/>
                  </a:lnTo>
                  <a:lnTo>
                    <a:pt x="27931" y="204495"/>
                  </a:lnTo>
                  <a:lnTo>
                    <a:pt x="33324" y="204910"/>
                  </a:lnTo>
                  <a:lnTo>
                    <a:pt x="45244" y="205371"/>
                  </a:lnTo>
                  <a:lnTo>
                    <a:pt x="56186" y="205576"/>
                  </a:lnTo>
                  <a:lnTo>
                    <a:pt x="62321" y="204784"/>
                  </a:lnTo>
                  <a:lnTo>
                    <a:pt x="68951" y="203409"/>
                  </a:lnTo>
                  <a:lnTo>
                    <a:pt x="75911" y="201646"/>
                  </a:lnTo>
                  <a:lnTo>
                    <a:pt x="83091" y="198777"/>
                  </a:lnTo>
                  <a:lnTo>
                    <a:pt x="90418" y="195171"/>
                  </a:lnTo>
                  <a:lnTo>
                    <a:pt x="104485" y="187496"/>
                  </a:lnTo>
                  <a:lnTo>
                    <a:pt x="116382" y="181263"/>
                  </a:lnTo>
                  <a:lnTo>
                    <a:pt x="121078" y="177569"/>
                  </a:lnTo>
                  <a:lnTo>
                    <a:pt x="125056" y="173412"/>
                  </a:lnTo>
                  <a:lnTo>
                    <a:pt x="128554" y="168948"/>
                  </a:lnTo>
                  <a:lnTo>
                    <a:pt x="131733" y="165126"/>
                  </a:lnTo>
                  <a:lnTo>
                    <a:pt x="134699" y="161730"/>
                  </a:lnTo>
                  <a:lnTo>
                    <a:pt x="137523" y="158620"/>
                  </a:lnTo>
                  <a:lnTo>
                    <a:pt x="139406" y="155700"/>
                  </a:lnTo>
                  <a:lnTo>
                    <a:pt x="141498" y="150198"/>
                  </a:lnTo>
                  <a:lnTo>
                    <a:pt x="142427" y="144930"/>
                  </a:lnTo>
                  <a:lnTo>
                    <a:pt x="142841" y="139767"/>
                  </a:lnTo>
                  <a:lnTo>
                    <a:pt x="143073" y="132946"/>
                  </a:lnTo>
                  <a:lnTo>
                    <a:pt x="143128" y="131054"/>
                  </a:lnTo>
                  <a:lnTo>
                    <a:pt x="142296" y="130549"/>
                  </a:lnTo>
                  <a:lnTo>
                    <a:pt x="139113" y="129989"/>
                  </a:lnTo>
                  <a:lnTo>
                    <a:pt x="134877" y="129739"/>
                  </a:lnTo>
                  <a:lnTo>
                    <a:pt x="132561" y="129673"/>
                  </a:lnTo>
                  <a:lnTo>
                    <a:pt x="130171" y="130475"/>
                  </a:lnTo>
                  <a:lnTo>
                    <a:pt x="127731" y="131856"/>
                  </a:lnTo>
                  <a:lnTo>
                    <a:pt x="125258" y="133624"/>
                  </a:lnTo>
                  <a:lnTo>
                    <a:pt x="122762" y="135650"/>
                  </a:lnTo>
                  <a:lnTo>
                    <a:pt x="120252" y="137846"/>
                  </a:lnTo>
                  <a:lnTo>
                    <a:pt x="117732" y="140157"/>
                  </a:lnTo>
                  <a:lnTo>
                    <a:pt x="115205" y="143392"/>
                  </a:lnTo>
                  <a:lnTo>
                    <a:pt x="112673" y="147241"/>
                  </a:lnTo>
                  <a:lnTo>
                    <a:pt x="110139" y="151501"/>
                  </a:lnTo>
                  <a:lnTo>
                    <a:pt x="108450" y="156034"/>
                  </a:lnTo>
                  <a:lnTo>
                    <a:pt x="107323" y="160749"/>
                  </a:lnTo>
                  <a:lnTo>
                    <a:pt x="106573" y="165586"/>
                  </a:lnTo>
                  <a:lnTo>
                    <a:pt x="106072" y="170504"/>
                  </a:lnTo>
                  <a:lnTo>
                    <a:pt x="105738" y="175476"/>
                  </a:lnTo>
                  <a:lnTo>
                    <a:pt x="105516" y="180484"/>
                  </a:lnTo>
                  <a:lnTo>
                    <a:pt x="106215" y="184669"/>
                  </a:lnTo>
                  <a:lnTo>
                    <a:pt x="109248" y="191578"/>
                  </a:lnTo>
                  <a:lnTo>
                    <a:pt x="115716" y="204272"/>
                  </a:lnTo>
                  <a:lnTo>
                    <a:pt x="118941" y="208995"/>
                  </a:lnTo>
                  <a:lnTo>
                    <a:pt x="122784" y="213836"/>
                  </a:lnTo>
                  <a:lnTo>
                    <a:pt x="133030" y="225684"/>
                  </a:lnTo>
                  <a:lnTo>
                    <a:pt x="136688" y="229562"/>
                  </a:lnTo>
                  <a:lnTo>
                    <a:pt x="143171" y="23622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30" name="SMARTInkAnnotation171"/>
            <p:cNvSpPr/>
            <p:nvPr/>
          </p:nvSpPr>
          <p:spPr>
            <a:xfrm>
              <a:off x="1806450" y="4712426"/>
              <a:ext cx="143749" cy="213361"/>
            </a:xfrm>
            <a:custGeom>
              <a:avLst/>
              <a:gdLst/>
              <a:ahLst/>
              <a:cxnLst/>
              <a:rect l="0" t="0" r="0" b="0"/>
              <a:pathLst>
                <a:path w="143749" h="213361">
                  <a:moveTo>
                    <a:pt x="98550" y="0"/>
                  </a:moveTo>
                  <a:lnTo>
                    <a:pt x="94505" y="0"/>
                  </a:lnTo>
                  <a:lnTo>
                    <a:pt x="93313" y="846"/>
                  </a:lnTo>
                  <a:lnTo>
                    <a:pt x="92519" y="2258"/>
                  </a:lnTo>
                  <a:lnTo>
                    <a:pt x="91989" y="4045"/>
                  </a:lnTo>
                  <a:lnTo>
                    <a:pt x="89143" y="8289"/>
                  </a:lnTo>
                  <a:lnTo>
                    <a:pt x="85056" y="12997"/>
                  </a:lnTo>
                  <a:lnTo>
                    <a:pt x="80417" y="17912"/>
                  </a:lnTo>
                  <a:lnTo>
                    <a:pt x="69000" y="29484"/>
                  </a:lnTo>
                  <a:lnTo>
                    <a:pt x="65304" y="34049"/>
                  </a:lnTo>
                  <a:lnTo>
                    <a:pt x="61993" y="38786"/>
                  </a:lnTo>
                  <a:lnTo>
                    <a:pt x="55209" y="49412"/>
                  </a:lnTo>
                  <a:lnTo>
                    <a:pt x="46549" y="62601"/>
                  </a:lnTo>
                  <a:lnTo>
                    <a:pt x="41023" y="69674"/>
                  </a:lnTo>
                  <a:lnTo>
                    <a:pt x="34798" y="76929"/>
                  </a:lnTo>
                  <a:lnTo>
                    <a:pt x="28109" y="84306"/>
                  </a:lnTo>
                  <a:lnTo>
                    <a:pt x="22803" y="90917"/>
                  </a:lnTo>
                  <a:lnTo>
                    <a:pt x="18418" y="97018"/>
                  </a:lnTo>
                  <a:lnTo>
                    <a:pt x="14649" y="102779"/>
                  </a:lnTo>
                  <a:lnTo>
                    <a:pt x="11289" y="109159"/>
                  </a:lnTo>
                  <a:lnTo>
                    <a:pt x="8203" y="115953"/>
                  </a:lnTo>
                  <a:lnTo>
                    <a:pt x="5299" y="123021"/>
                  </a:lnTo>
                  <a:lnTo>
                    <a:pt x="3362" y="129428"/>
                  </a:lnTo>
                  <a:lnTo>
                    <a:pt x="2072" y="135392"/>
                  </a:lnTo>
                  <a:lnTo>
                    <a:pt x="1211" y="141061"/>
                  </a:lnTo>
                  <a:lnTo>
                    <a:pt x="637" y="146534"/>
                  </a:lnTo>
                  <a:lnTo>
                    <a:pt x="255" y="151876"/>
                  </a:lnTo>
                  <a:lnTo>
                    <a:pt x="0" y="157131"/>
                  </a:lnTo>
                  <a:lnTo>
                    <a:pt x="677" y="162327"/>
                  </a:lnTo>
                  <a:lnTo>
                    <a:pt x="1974" y="167485"/>
                  </a:lnTo>
                  <a:lnTo>
                    <a:pt x="3686" y="172616"/>
                  </a:lnTo>
                  <a:lnTo>
                    <a:pt x="6521" y="176884"/>
                  </a:lnTo>
                  <a:lnTo>
                    <a:pt x="10104" y="180576"/>
                  </a:lnTo>
                  <a:lnTo>
                    <a:pt x="14186" y="183884"/>
                  </a:lnTo>
                  <a:lnTo>
                    <a:pt x="19447" y="186936"/>
                  </a:lnTo>
                  <a:lnTo>
                    <a:pt x="25495" y="189817"/>
                  </a:lnTo>
                  <a:lnTo>
                    <a:pt x="32067" y="192585"/>
                  </a:lnTo>
                  <a:lnTo>
                    <a:pt x="38988" y="195276"/>
                  </a:lnTo>
                  <a:lnTo>
                    <a:pt x="53451" y="200525"/>
                  </a:lnTo>
                  <a:lnTo>
                    <a:pt x="60017" y="202263"/>
                  </a:lnTo>
                  <a:lnTo>
                    <a:pt x="66088" y="203422"/>
                  </a:lnTo>
                  <a:lnTo>
                    <a:pt x="71829" y="204195"/>
                  </a:lnTo>
                  <a:lnTo>
                    <a:pt x="78196" y="203863"/>
                  </a:lnTo>
                  <a:lnTo>
                    <a:pt x="84981" y="202795"/>
                  </a:lnTo>
                  <a:lnTo>
                    <a:pt x="92044" y="201237"/>
                  </a:lnTo>
                  <a:lnTo>
                    <a:pt x="99293" y="199351"/>
                  </a:lnTo>
                  <a:lnTo>
                    <a:pt x="106665" y="197247"/>
                  </a:lnTo>
                  <a:lnTo>
                    <a:pt x="114120" y="194998"/>
                  </a:lnTo>
                  <a:lnTo>
                    <a:pt x="119937" y="192652"/>
                  </a:lnTo>
                  <a:lnTo>
                    <a:pt x="124661" y="190241"/>
                  </a:lnTo>
                  <a:lnTo>
                    <a:pt x="128657" y="187787"/>
                  </a:lnTo>
                  <a:lnTo>
                    <a:pt x="132168" y="185305"/>
                  </a:lnTo>
                  <a:lnTo>
                    <a:pt x="135356" y="182803"/>
                  </a:lnTo>
                  <a:lnTo>
                    <a:pt x="138327" y="180289"/>
                  </a:lnTo>
                  <a:lnTo>
                    <a:pt x="140308" y="177766"/>
                  </a:lnTo>
                  <a:lnTo>
                    <a:pt x="142509" y="172704"/>
                  </a:lnTo>
                  <a:lnTo>
                    <a:pt x="143488" y="167633"/>
                  </a:lnTo>
                  <a:lnTo>
                    <a:pt x="143748" y="165095"/>
                  </a:lnTo>
                  <a:lnTo>
                    <a:pt x="143076" y="163404"/>
                  </a:lnTo>
                  <a:lnTo>
                    <a:pt x="141781" y="162276"/>
                  </a:lnTo>
                  <a:lnTo>
                    <a:pt x="140071" y="161524"/>
                  </a:lnTo>
                  <a:lnTo>
                    <a:pt x="135913" y="160688"/>
                  </a:lnTo>
                  <a:lnTo>
                    <a:pt x="133618" y="160465"/>
                  </a:lnTo>
                  <a:lnTo>
                    <a:pt x="130396" y="160317"/>
                  </a:lnTo>
                  <a:lnTo>
                    <a:pt x="122299" y="160152"/>
                  </a:lnTo>
                  <a:lnTo>
                    <a:pt x="93325" y="160032"/>
                  </a:lnTo>
                  <a:lnTo>
                    <a:pt x="89140" y="160874"/>
                  </a:lnTo>
                  <a:lnTo>
                    <a:pt x="85503" y="162283"/>
                  </a:lnTo>
                  <a:lnTo>
                    <a:pt x="82232" y="164069"/>
                  </a:lnTo>
                  <a:lnTo>
                    <a:pt x="79205" y="166953"/>
                  </a:lnTo>
                  <a:lnTo>
                    <a:pt x="76340" y="170568"/>
                  </a:lnTo>
                  <a:lnTo>
                    <a:pt x="73583" y="174672"/>
                  </a:lnTo>
                  <a:lnTo>
                    <a:pt x="71746" y="178255"/>
                  </a:lnTo>
                  <a:lnTo>
                    <a:pt x="69704" y="184493"/>
                  </a:lnTo>
                  <a:lnTo>
                    <a:pt x="70006" y="188189"/>
                  </a:lnTo>
                  <a:lnTo>
                    <a:pt x="71054" y="192346"/>
                  </a:lnTo>
                  <a:lnTo>
                    <a:pt x="72599" y="196811"/>
                  </a:lnTo>
                  <a:lnTo>
                    <a:pt x="74476" y="200634"/>
                  </a:lnTo>
                  <a:lnTo>
                    <a:pt x="76574" y="204029"/>
                  </a:lnTo>
                  <a:lnTo>
                    <a:pt x="83310" y="21336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31" name="SMARTInkAnnotation172"/>
            <p:cNvSpPr/>
            <p:nvPr/>
          </p:nvSpPr>
          <p:spPr>
            <a:xfrm>
              <a:off x="11223" y="3874226"/>
              <a:ext cx="2046178" cy="1249681"/>
            </a:xfrm>
            <a:custGeom>
              <a:avLst/>
              <a:gdLst/>
              <a:ahLst/>
              <a:cxnLst/>
              <a:rect l="0" t="0" r="0" b="0"/>
              <a:pathLst>
                <a:path w="2046178" h="1249681">
                  <a:moveTo>
                    <a:pt x="42117" y="0"/>
                  </a:moveTo>
                  <a:lnTo>
                    <a:pt x="42117" y="4045"/>
                  </a:lnTo>
                  <a:lnTo>
                    <a:pt x="42964" y="5236"/>
                  </a:lnTo>
                  <a:lnTo>
                    <a:pt x="44375" y="6031"/>
                  </a:lnTo>
                  <a:lnTo>
                    <a:pt x="46162" y="6560"/>
                  </a:lnTo>
                  <a:lnTo>
                    <a:pt x="47354" y="7760"/>
                  </a:lnTo>
                  <a:lnTo>
                    <a:pt x="48148" y="9407"/>
                  </a:lnTo>
                  <a:lnTo>
                    <a:pt x="48678" y="11351"/>
                  </a:lnTo>
                  <a:lnTo>
                    <a:pt x="50374" y="25792"/>
                  </a:lnTo>
                  <a:lnTo>
                    <a:pt x="54912" y="35770"/>
                  </a:lnTo>
                  <a:lnTo>
                    <a:pt x="56874" y="53883"/>
                  </a:lnTo>
                  <a:lnTo>
                    <a:pt x="57315" y="89899"/>
                  </a:lnTo>
                  <a:lnTo>
                    <a:pt x="56505" y="122720"/>
                  </a:lnTo>
                  <a:lnTo>
                    <a:pt x="50795" y="160125"/>
                  </a:lnTo>
                  <a:lnTo>
                    <a:pt x="43845" y="198133"/>
                  </a:lnTo>
                  <a:lnTo>
                    <a:pt x="38413" y="232647"/>
                  </a:lnTo>
                  <a:lnTo>
                    <a:pt x="35271" y="271231"/>
                  </a:lnTo>
                  <a:lnTo>
                    <a:pt x="32392" y="306447"/>
                  </a:lnTo>
                  <a:lnTo>
                    <a:pt x="28511" y="335768"/>
                  </a:lnTo>
                  <a:lnTo>
                    <a:pt x="25103" y="365904"/>
                  </a:lnTo>
                  <a:lnTo>
                    <a:pt x="20989" y="396283"/>
                  </a:lnTo>
                  <a:lnTo>
                    <a:pt x="19770" y="426733"/>
                  </a:lnTo>
                  <a:lnTo>
                    <a:pt x="17151" y="459461"/>
                  </a:lnTo>
                  <a:lnTo>
                    <a:pt x="13271" y="493712"/>
                  </a:lnTo>
                  <a:lnTo>
                    <a:pt x="12121" y="525309"/>
                  </a:lnTo>
                  <a:lnTo>
                    <a:pt x="9523" y="558378"/>
                  </a:lnTo>
                  <a:lnTo>
                    <a:pt x="5648" y="592730"/>
                  </a:lnTo>
                  <a:lnTo>
                    <a:pt x="4500" y="624357"/>
                  </a:lnTo>
                  <a:lnTo>
                    <a:pt x="4112" y="665385"/>
                  </a:lnTo>
                  <a:lnTo>
                    <a:pt x="0" y="695931"/>
                  </a:lnTo>
                  <a:lnTo>
                    <a:pt x="256" y="714009"/>
                  </a:lnTo>
                  <a:lnTo>
                    <a:pt x="3274" y="750356"/>
                  </a:lnTo>
                  <a:lnTo>
                    <a:pt x="3870" y="789302"/>
                  </a:lnTo>
                  <a:lnTo>
                    <a:pt x="4017" y="991284"/>
                  </a:lnTo>
                  <a:lnTo>
                    <a:pt x="6275" y="999652"/>
                  </a:lnTo>
                  <a:lnTo>
                    <a:pt x="9254" y="1009017"/>
                  </a:lnTo>
                  <a:lnTo>
                    <a:pt x="11544" y="1038439"/>
                  </a:lnTo>
                  <a:lnTo>
                    <a:pt x="12422" y="1041119"/>
                  </a:lnTo>
                  <a:lnTo>
                    <a:pt x="15655" y="1046355"/>
                  </a:lnTo>
                  <a:lnTo>
                    <a:pt x="17656" y="1053762"/>
                  </a:lnTo>
                  <a:lnTo>
                    <a:pt x="18190" y="1058108"/>
                  </a:lnTo>
                  <a:lnTo>
                    <a:pt x="19392" y="1061005"/>
                  </a:lnTo>
                  <a:lnTo>
                    <a:pt x="21040" y="1062937"/>
                  </a:lnTo>
                  <a:lnTo>
                    <a:pt x="27406" y="1067913"/>
                  </a:lnTo>
                  <a:lnTo>
                    <a:pt x="37141" y="1077180"/>
                  </a:lnTo>
                  <a:lnTo>
                    <a:pt x="38800" y="1079646"/>
                  </a:lnTo>
                  <a:lnTo>
                    <a:pt x="40643" y="1084645"/>
                  </a:lnTo>
                  <a:lnTo>
                    <a:pt x="41981" y="1086317"/>
                  </a:lnTo>
                  <a:lnTo>
                    <a:pt x="43720" y="1087432"/>
                  </a:lnTo>
                  <a:lnTo>
                    <a:pt x="45725" y="1088174"/>
                  </a:lnTo>
                  <a:lnTo>
                    <a:pt x="50212" y="1091257"/>
                  </a:lnTo>
                  <a:lnTo>
                    <a:pt x="52594" y="1093265"/>
                  </a:lnTo>
                  <a:lnTo>
                    <a:pt x="55028" y="1094603"/>
                  </a:lnTo>
                  <a:lnTo>
                    <a:pt x="59991" y="1096090"/>
                  </a:lnTo>
                  <a:lnTo>
                    <a:pt x="79190" y="1097175"/>
                  </a:lnTo>
                  <a:lnTo>
                    <a:pt x="89320" y="1097250"/>
                  </a:lnTo>
                  <a:lnTo>
                    <a:pt x="92213" y="1098106"/>
                  </a:lnTo>
                  <a:lnTo>
                    <a:pt x="101175" y="1102511"/>
                  </a:lnTo>
                  <a:lnTo>
                    <a:pt x="115025" y="1104192"/>
                  </a:lnTo>
                  <a:lnTo>
                    <a:pt x="172674" y="1104888"/>
                  </a:lnTo>
                  <a:lnTo>
                    <a:pt x="186502" y="1105741"/>
                  </a:lnTo>
                  <a:lnTo>
                    <a:pt x="211435" y="1110930"/>
                  </a:lnTo>
                  <a:lnTo>
                    <a:pt x="271231" y="1112479"/>
                  </a:lnTo>
                  <a:lnTo>
                    <a:pt x="330850" y="1111672"/>
                  </a:lnTo>
                  <a:lnTo>
                    <a:pt x="356130" y="1106488"/>
                  </a:lnTo>
                  <a:lnTo>
                    <a:pt x="416406" y="1104962"/>
                  </a:lnTo>
                  <a:lnTo>
                    <a:pt x="596993" y="1104900"/>
                  </a:lnTo>
                  <a:lnTo>
                    <a:pt x="654582" y="1111461"/>
                  </a:lnTo>
                  <a:lnTo>
                    <a:pt x="712730" y="1116472"/>
                  </a:lnTo>
                  <a:lnTo>
                    <a:pt x="771914" y="1119818"/>
                  </a:lnTo>
                  <a:lnTo>
                    <a:pt x="828088" y="1126128"/>
                  </a:lnTo>
                  <a:lnTo>
                    <a:pt x="891212" y="1129875"/>
                  </a:lnTo>
                  <a:lnTo>
                    <a:pt x="956136" y="1137154"/>
                  </a:lnTo>
                  <a:lnTo>
                    <a:pt x="1012504" y="1143077"/>
                  </a:lnTo>
                  <a:lnTo>
                    <a:pt x="1085915" y="1152363"/>
                  </a:lnTo>
                  <a:lnTo>
                    <a:pt x="1141229" y="1162703"/>
                  </a:lnTo>
                  <a:lnTo>
                    <a:pt x="1202702" y="1166430"/>
                  </a:lnTo>
                  <a:lnTo>
                    <a:pt x="1275328" y="1175251"/>
                  </a:lnTo>
                  <a:lnTo>
                    <a:pt x="1327195" y="1180330"/>
                  </a:lnTo>
                  <a:lnTo>
                    <a:pt x="1388303" y="1181879"/>
                  </a:lnTo>
                  <a:lnTo>
                    <a:pt x="1448429" y="1188854"/>
                  </a:lnTo>
                  <a:lnTo>
                    <a:pt x="1503323" y="1196418"/>
                  </a:lnTo>
                  <a:lnTo>
                    <a:pt x="1573778" y="1205702"/>
                  </a:lnTo>
                  <a:lnTo>
                    <a:pt x="1638299" y="1215281"/>
                  </a:lnTo>
                  <a:lnTo>
                    <a:pt x="1707572" y="1224208"/>
                  </a:lnTo>
                  <a:lnTo>
                    <a:pt x="1764043" y="1232698"/>
                  </a:lnTo>
                  <a:lnTo>
                    <a:pt x="1821611" y="1238384"/>
                  </a:lnTo>
                  <a:lnTo>
                    <a:pt x="1882332" y="1248525"/>
                  </a:lnTo>
                  <a:lnTo>
                    <a:pt x="1944567" y="1249671"/>
                  </a:lnTo>
                  <a:lnTo>
                    <a:pt x="1987404" y="1249680"/>
                  </a:lnTo>
                  <a:lnTo>
                    <a:pt x="1990062" y="1248833"/>
                  </a:lnTo>
                  <a:lnTo>
                    <a:pt x="1995272" y="1245635"/>
                  </a:lnTo>
                  <a:lnTo>
                    <a:pt x="2002668" y="1243649"/>
                  </a:lnTo>
                  <a:lnTo>
                    <a:pt x="2018980" y="1242153"/>
                  </a:lnTo>
                  <a:lnTo>
                    <a:pt x="2021272" y="1241275"/>
                  </a:lnTo>
                  <a:lnTo>
                    <a:pt x="2028544" y="1236841"/>
                  </a:lnTo>
                  <a:lnTo>
                    <a:pt x="2033542" y="1235507"/>
                  </a:lnTo>
                  <a:lnTo>
                    <a:pt x="2035214" y="1234305"/>
                  </a:lnTo>
                  <a:lnTo>
                    <a:pt x="2036328" y="1232656"/>
                  </a:lnTo>
                  <a:lnTo>
                    <a:pt x="2037071" y="1230711"/>
                  </a:lnTo>
                  <a:lnTo>
                    <a:pt x="2044988" y="1220601"/>
                  </a:lnTo>
                  <a:lnTo>
                    <a:pt x="2045942" y="1208156"/>
                  </a:lnTo>
                  <a:lnTo>
                    <a:pt x="2046173" y="1171722"/>
                  </a:lnTo>
                  <a:lnTo>
                    <a:pt x="2046177" y="1107431"/>
                  </a:lnTo>
                  <a:lnTo>
                    <a:pt x="2039616" y="1070398"/>
                  </a:lnTo>
                  <a:lnTo>
                    <a:pt x="2032665" y="1035790"/>
                  </a:lnTo>
                  <a:lnTo>
                    <a:pt x="2030858" y="1021691"/>
                  </a:lnTo>
                  <a:lnTo>
                    <a:pt x="2020432" y="989510"/>
                  </a:lnTo>
                  <a:lnTo>
                    <a:pt x="2014063" y="952357"/>
                  </a:lnTo>
                  <a:lnTo>
                    <a:pt x="2003628" y="914381"/>
                  </a:lnTo>
                  <a:lnTo>
                    <a:pt x="1996829" y="876298"/>
                  </a:lnTo>
                  <a:lnTo>
                    <a:pt x="1992779" y="840583"/>
                  </a:lnTo>
                  <a:lnTo>
                    <a:pt x="1984704" y="808191"/>
                  </a:lnTo>
                  <a:lnTo>
                    <a:pt x="1972449" y="769682"/>
                  </a:lnTo>
                  <a:lnTo>
                    <a:pt x="1962344" y="736894"/>
                  </a:lnTo>
                  <a:lnTo>
                    <a:pt x="1952194" y="702102"/>
                  </a:lnTo>
                  <a:lnTo>
                    <a:pt x="1941189" y="670770"/>
                  </a:lnTo>
                  <a:lnTo>
                    <a:pt x="1925846" y="637864"/>
                  </a:lnTo>
                  <a:lnTo>
                    <a:pt x="1914411" y="603047"/>
                  </a:lnTo>
                  <a:lnTo>
                    <a:pt x="1895407" y="564020"/>
                  </a:lnTo>
                  <a:lnTo>
                    <a:pt x="1880445" y="524952"/>
                  </a:lnTo>
                  <a:lnTo>
                    <a:pt x="1864928" y="491530"/>
                  </a:lnTo>
                  <a:lnTo>
                    <a:pt x="1850812" y="456703"/>
                  </a:lnTo>
                  <a:lnTo>
                    <a:pt x="1838222" y="426622"/>
                  </a:lnTo>
                  <a:lnTo>
                    <a:pt x="1819982" y="393844"/>
                  </a:lnTo>
                  <a:lnTo>
                    <a:pt x="1804066" y="365287"/>
                  </a:lnTo>
                  <a:lnTo>
                    <a:pt x="1789865" y="327597"/>
                  </a:lnTo>
                  <a:lnTo>
                    <a:pt x="1776967" y="293597"/>
                  </a:lnTo>
                  <a:lnTo>
                    <a:pt x="1761700" y="255190"/>
                  </a:lnTo>
                  <a:lnTo>
                    <a:pt x="1746457" y="219579"/>
                  </a:lnTo>
                  <a:lnTo>
                    <a:pt x="1728677" y="180555"/>
                  </a:lnTo>
                  <a:lnTo>
                    <a:pt x="1708357" y="139708"/>
                  </a:lnTo>
                  <a:lnTo>
                    <a:pt x="1685497" y="105331"/>
                  </a:lnTo>
                  <a:lnTo>
                    <a:pt x="1650076" y="68733"/>
                  </a:lnTo>
                  <a:lnTo>
                    <a:pt x="1647490" y="66142"/>
                  </a:lnTo>
                  <a:lnTo>
                    <a:pt x="1644072" y="64415"/>
                  </a:lnTo>
                  <a:lnTo>
                    <a:pt x="1616625" y="55180"/>
                  </a:lnTo>
                  <a:lnTo>
                    <a:pt x="1601591" y="48899"/>
                  </a:lnTo>
                  <a:lnTo>
                    <a:pt x="1581340" y="46348"/>
                  </a:lnTo>
                  <a:lnTo>
                    <a:pt x="1550718" y="44955"/>
                  </a:lnTo>
                  <a:lnTo>
                    <a:pt x="1526230" y="39705"/>
                  </a:lnTo>
                  <a:lnTo>
                    <a:pt x="1497184" y="38417"/>
                  </a:lnTo>
                  <a:lnTo>
                    <a:pt x="1434305" y="45261"/>
                  </a:lnTo>
                  <a:lnTo>
                    <a:pt x="1377676" y="45680"/>
                  </a:lnTo>
                  <a:lnTo>
                    <a:pt x="1348851" y="47966"/>
                  </a:lnTo>
                  <a:lnTo>
                    <a:pt x="1294826" y="52632"/>
                  </a:lnTo>
                  <a:lnTo>
                    <a:pt x="1239556" y="53247"/>
                  </a:lnTo>
                  <a:lnTo>
                    <a:pt x="1185596" y="55585"/>
                  </a:lnTo>
                  <a:lnTo>
                    <a:pt x="1129143" y="60252"/>
                  </a:lnTo>
                  <a:lnTo>
                    <a:pt x="1072174" y="60867"/>
                  </a:lnTo>
                  <a:lnTo>
                    <a:pt x="405374" y="60960"/>
                  </a:lnTo>
                  <a:lnTo>
                    <a:pt x="348425" y="54399"/>
                  </a:lnTo>
                  <a:lnTo>
                    <a:pt x="285905" y="60316"/>
                  </a:lnTo>
                  <a:lnTo>
                    <a:pt x="225514" y="60922"/>
                  </a:lnTo>
                  <a:lnTo>
                    <a:pt x="160157" y="60959"/>
                  </a:lnTo>
                  <a:lnTo>
                    <a:pt x="149330" y="63217"/>
                  </a:lnTo>
                  <a:lnTo>
                    <a:pt x="135973" y="66991"/>
                  </a:lnTo>
                  <a:lnTo>
                    <a:pt x="132628" y="67521"/>
                  </a:lnTo>
                  <a:lnTo>
                    <a:pt x="124395" y="65851"/>
                  </a:lnTo>
                  <a:lnTo>
                    <a:pt x="112498" y="62409"/>
                  </a:lnTo>
                  <a:lnTo>
                    <a:pt x="103077" y="6096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TextBox 23"/>
          <p:cNvSpPr txBox="1">
            <a:spLocks noChangeArrowheads="1"/>
          </p:cNvSpPr>
          <p:nvPr/>
        </p:nvSpPr>
        <p:spPr bwMode="auto">
          <a:xfrm>
            <a:off x="228600" y="1371600"/>
            <a:ext cx="5638800" cy="1225550"/>
          </a:xfrm>
          <a:prstGeom prst="rect">
            <a:avLst/>
          </a:prstGeom>
          <a:solidFill>
            <a:srgbClr val="FFFF75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Times New Roman" pitchFamily="-65" charset="0"/>
                <a:cs typeface="Times New Roman" pitchFamily="-65" charset="0"/>
              </a:rPr>
              <a:t>Segment Addition Postulate: </a:t>
            </a:r>
            <a:r>
              <a:rPr lang="en-US" sz="2400">
                <a:latin typeface="Times New Roman" pitchFamily="-65" charset="0"/>
                <a:cs typeface="Times New Roman" pitchFamily="-65" charset="0"/>
              </a:rPr>
              <a:t>If 3 points </a:t>
            </a:r>
            <a:r>
              <a:rPr lang="en-US" sz="2400" i="1">
                <a:latin typeface="Times New Roman" pitchFamily="-65" charset="0"/>
                <a:cs typeface="Times New Roman" pitchFamily="-65" charset="0"/>
              </a:rPr>
              <a:t>A</a:t>
            </a:r>
            <a:r>
              <a:rPr lang="en-US" sz="2400">
                <a:latin typeface="Times New Roman" pitchFamily="-65" charset="0"/>
                <a:cs typeface="Times New Roman" pitchFamily="-65" charset="0"/>
              </a:rPr>
              <a:t>, </a:t>
            </a:r>
            <a:r>
              <a:rPr lang="en-US" sz="2400" i="1">
                <a:latin typeface="Times New Roman" pitchFamily="-65" charset="0"/>
                <a:cs typeface="Times New Roman" pitchFamily="-65" charset="0"/>
              </a:rPr>
              <a:t>B</a:t>
            </a:r>
            <a:r>
              <a:rPr lang="en-US" sz="2400">
                <a:latin typeface="Times New Roman" pitchFamily="-65" charset="0"/>
                <a:cs typeface="Times New Roman" pitchFamily="-65" charset="0"/>
              </a:rPr>
              <a:t>, and </a:t>
            </a:r>
            <a:r>
              <a:rPr lang="en-US" sz="2400" i="1">
                <a:latin typeface="Times New Roman" pitchFamily="-65" charset="0"/>
                <a:cs typeface="Times New Roman" pitchFamily="-65" charset="0"/>
              </a:rPr>
              <a:t>C</a:t>
            </a:r>
            <a:r>
              <a:rPr lang="en-US" sz="2400">
                <a:latin typeface="Times New Roman" pitchFamily="-65" charset="0"/>
                <a:cs typeface="Times New Roman" pitchFamily="-65" charset="0"/>
              </a:rPr>
              <a:t> are collinear and </a:t>
            </a:r>
            <a:r>
              <a:rPr lang="en-US" sz="2400" i="1">
                <a:latin typeface="Times New Roman" pitchFamily="-65" charset="0"/>
                <a:cs typeface="Times New Roman" pitchFamily="-65" charset="0"/>
              </a:rPr>
              <a:t>B</a:t>
            </a:r>
            <a:r>
              <a:rPr lang="en-US" sz="2400">
                <a:latin typeface="Times New Roman" pitchFamily="-65" charset="0"/>
                <a:cs typeface="Times New Roman" pitchFamily="-65" charset="0"/>
              </a:rPr>
              <a:t> is between </a:t>
            </a:r>
            <a:r>
              <a:rPr lang="en-US" sz="2400" i="1">
                <a:latin typeface="Times New Roman" pitchFamily="-65" charset="0"/>
                <a:cs typeface="Times New Roman" pitchFamily="-65" charset="0"/>
              </a:rPr>
              <a:t>A</a:t>
            </a:r>
            <a:r>
              <a:rPr lang="en-US" sz="2400">
                <a:latin typeface="Times New Roman" pitchFamily="-65" charset="0"/>
                <a:cs typeface="Times New Roman" pitchFamily="-65" charset="0"/>
              </a:rPr>
              <a:t> and </a:t>
            </a:r>
            <a:r>
              <a:rPr lang="en-US" sz="2400" i="1">
                <a:latin typeface="Times New Roman" pitchFamily="-65" charset="0"/>
                <a:cs typeface="Times New Roman" pitchFamily="-65" charset="0"/>
              </a:rPr>
              <a:t>C</a:t>
            </a:r>
            <a:r>
              <a:rPr lang="en-US" sz="2400">
                <a:latin typeface="Times New Roman" pitchFamily="-65" charset="0"/>
                <a:cs typeface="Times New Roman" pitchFamily="-65" charset="0"/>
              </a:rPr>
              <a:t>, then </a:t>
            </a:r>
            <a:r>
              <a:rPr lang="en-US" sz="2400" i="1">
                <a:latin typeface="Times New Roman" pitchFamily="-65" charset="0"/>
                <a:cs typeface="Times New Roman" pitchFamily="-65" charset="0"/>
              </a:rPr>
              <a:t>AB</a:t>
            </a:r>
            <a:r>
              <a:rPr lang="en-US" sz="2400">
                <a:latin typeface="Times New Roman" pitchFamily="-65" charset="0"/>
                <a:cs typeface="Times New Roman" pitchFamily="-65" charset="0"/>
              </a:rPr>
              <a:t> + </a:t>
            </a:r>
            <a:r>
              <a:rPr lang="en-US" sz="2400" i="1">
                <a:latin typeface="Times New Roman" pitchFamily="-65" charset="0"/>
                <a:cs typeface="Times New Roman" pitchFamily="-65" charset="0"/>
              </a:rPr>
              <a:t>BC</a:t>
            </a:r>
            <a:r>
              <a:rPr lang="en-US" sz="2400">
                <a:latin typeface="Times New Roman" pitchFamily="-65" charset="0"/>
                <a:cs typeface="Times New Roman" pitchFamily="-65" charset="0"/>
              </a:rPr>
              <a:t> = </a:t>
            </a:r>
            <a:r>
              <a:rPr lang="en-US" sz="2400" i="1">
                <a:latin typeface="Times New Roman" pitchFamily="-65" charset="0"/>
                <a:cs typeface="Times New Roman" pitchFamily="-65" charset="0"/>
              </a:rPr>
              <a:t>AC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9144000" cy="1077913"/>
          </a:xfrm>
          <a:prstGeom prst="rect">
            <a:avLst/>
          </a:prstGeom>
          <a:solidFill>
            <a:schemeClr val="accent4">
              <a:lumMod val="40000"/>
              <a:lumOff val="60000"/>
              <a:alpha val="62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latin typeface="Times New Roman" pitchFamily="-65" charset="0"/>
                <a:cs typeface="Times New Roman" pitchFamily="-65" charset="0"/>
              </a:rPr>
              <a:t>Postulate 1-6</a:t>
            </a:r>
          </a:p>
          <a:p>
            <a:pPr algn="ctr"/>
            <a:endParaRPr lang="en-US" sz="3200" b="1">
              <a:latin typeface="Times New Roman" pitchFamily="-65" charset="0"/>
              <a:cs typeface="Times New Roman" pitchFamily="-65" charset="0"/>
            </a:endParaRPr>
          </a:p>
        </p:txBody>
      </p: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6781800" y="1600200"/>
            <a:ext cx="1905000" cy="10668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38100" dir="5400000" algn="ctr" rotWithShape="0">
              <a:srgbClr val="002041">
                <a:alpha val="48000"/>
              </a:srgbClr>
            </a:outerShdw>
          </a:effectLst>
        </p:spPr>
      </p:cxnSp>
      <p:sp>
        <p:nvSpPr>
          <p:cNvPr id="7" name="Oval 6"/>
          <p:cNvSpPr/>
          <p:nvPr/>
        </p:nvSpPr>
        <p:spPr>
          <a:xfrm>
            <a:off x="6705600" y="1524000"/>
            <a:ext cx="152400" cy="152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65" charset="-128"/>
            </a:endParaRPr>
          </a:p>
        </p:txBody>
      </p:sp>
      <p:sp>
        <p:nvSpPr>
          <p:cNvPr id="8" name="Oval 7"/>
          <p:cNvSpPr/>
          <p:nvPr/>
        </p:nvSpPr>
        <p:spPr>
          <a:xfrm>
            <a:off x="7924800" y="2209800"/>
            <a:ext cx="152400" cy="152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65" charset="-128"/>
            </a:endParaRPr>
          </a:p>
        </p:txBody>
      </p:sp>
      <p:sp>
        <p:nvSpPr>
          <p:cNvPr id="9" name="Oval 8"/>
          <p:cNvSpPr/>
          <p:nvPr/>
        </p:nvSpPr>
        <p:spPr>
          <a:xfrm>
            <a:off x="8686800" y="2590800"/>
            <a:ext cx="152400" cy="152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65" charset="-128"/>
            </a:endParaRPr>
          </a:p>
        </p:txBody>
      </p:sp>
      <p:sp>
        <p:nvSpPr>
          <p:cNvPr id="30736" name="TextBox 10"/>
          <p:cNvSpPr txBox="1">
            <a:spLocks noChangeArrowheads="1"/>
          </p:cNvSpPr>
          <p:nvPr/>
        </p:nvSpPr>
        <p:spPr bwMode="auto">
          <a:xfrm>
            <a:off x="6400800" y="1600200"/>
            <a:ext cx="3508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</a:t>
            </a:r>
          </a:p>
        </p:txBody>
      </p:sp>
      <p:sp>
        <p:nvSpPr>
          <p:cNvPr id="30737" name="TextBox 11"/>
          <p:cNvSpPr txBox="1">
            <a:spLocks noChangeArrowheads="1"/>
          </p:cNvSpPr>
          <p:nvPr/>
        </p:nvSpPr>
        <p:spPr bwMode="auto">
          <a:xfrm>
            <a:off x="7620000" y="2286000"/>
            <a:ext cx="3381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B</a:t>
            </a:r>
          </a:p>
        </p:txBody>
      </p:sp>
      <p:sp>
        <p:nvSpPr>
          <p:cNvPr id="30738" name="TextBox 12"/>
          <p:cNvSpPr txBox="1">
            <a:spLocks noChangeArrowheads="1"/>
          </p:cNvSpPr>
          <p:nvPr/>
        </p:nvSpPr>
        <p:spPr bwMode="auto">
          <a:xfrm>
            <a:off x="8458200" y="2743200"/>
            <a:ext cx="3508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</a:t>
            </a:r>
          </a:p>
        </p:txBody>
      </p:sp>
      <p:sp>
        <p:nvSpPr>
          <p:cNvPr id="19473" name="TextBox 13"/>
          <p:cNvSpPr txBox="1">
            <a:spLocks noChangeArrowheads="1"/>
          </p:cNvSpPr>
          <p:nvPr/>
        </p:nvSpPr>
        <p:spPr bwMode="auto">
          <a:xfrm>
            <a:off x="381000" y="3124200"/>
            <a:ext cx="830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Times New Roman" pitchFamily="-65" charset="0"/>
                <a:cs typeface="Times New Roman" pitchFamily="-65" charset="0"/>
              </a:rPr>
              <a:t>Example: </a:t>
            </a:r>
            <a:r>
              <a:rPr lang="en-US" sz="2400" i="1">
                <a:latin typeface="Times New Roman" pitchFamily="-65" charset="0"/>
                <a:cs typeface="Times New Roman" pitchFamily="-65" charset="0"/>
              </a:rPr>
              <a:t>Q</a:t>
            </a:r>
            <a:r>
              <a:rPr lang="en-US" sz="2400">
                <a:latin typeface="Times New Roman" pitchFamily="-65" charset="0"/>
                <a:cs typeface="Times New Roman" pitchFamily="-65" charset="0"/>
              </a:rPr>
              <a:t> is the midpoint of       .  Find </a:t>
            </a:r>
            <a:r>
              <a:rPr lang="en-US" sz="2400" i="1">
                <a:latin typeface="Times New Roman" pitchFamily="-65" charset="0"/>
                <a:cs typeface="Times New Roman" pitchFamily="-65" charset="0"/>
              </a:rPr>
              <a:t>PQ</a:t>
            </a:r>
            <a:r>
              <a:rPr lang="en-US" sz="2400">
                <a:latin typeface="Times New Roman" pitchFamily="-65" charset="0"/>
                <a:cs typeface="Times New Roman" pitchFamily="-65" charset="0"/>
              </a:rPr>
              <a:t>, </a:t>
            </a:r>
            <a:r>
              <a:rPr lang="en-US" sz="2400" i="1">
                <a:latin typeface="Times New Roman" pitchFamily="-65" charset="0"/>
                <a:cs typeface="Times New Roman" pitchFamily="-65" charset="0"/>
              </a:rPr>
              <a:t>QR</a:t>
            </a:r>
            <a:r>
              <a:rPr lang="en-US" sz="2400">
                <a:latin typeface="Times New Roman" pitchFamily="-65" charset="0"/>
                <a:cs typeface="Times New Roman" pitchFamily="-65" charset="0"/>
              </a:rPr>
              <a:t>, and </a:t>
            </a:r>
            <a:r>
              <a:rPr lang="en-US" sz="2400" i="1">
                <a:latin typeface="Times New Roman" pitchFamily="-65" charset="0"/>
                <a:cs typeface="Times New Roman" pitchFamily="-65" charset="0"/>
              </a:rPr>
              <a:t>PR</a:t>
            </a:r>
            <a:r>
              <a:rPr lang="en-US" sz="2400">
                <a:latin typeface="Times New Roman" pitchFamily="-65" charset="0"/>
                <a:cs typeface="Times New Roman" pitchFamily="-65" charset="0"/>
              </a:rPr>
              <a:t>.</a:t>
            </a:r>
            <a:endParaRPr lang="en-US" sz="2400" i="1">
              <a:latin typeface="Times New Roman" pitchFamily="-65" charset="0"/>
              <a:cs typeface="Times New Roman" pitchFamily="-65" charset="0"/>
            </a:endParaRPr>
          </a:p>
        </p:txBody>
      </p:sp>
      <p:cxnSp>
        <p:nvCxnSpPr>
          <p:cNvPr id="16" name="Straight Connector 15"/>
          <p:cNvCxnSpPr>
            <a:cxnSpLocks noChangeShapeType="1"/>
          </p:cNvCxnSpPr>
          <p:nvPr/>
        </p:nvCxnSpPr>
        <p:spPr bwMode="auto">
          <a:xfrm>
            <a:off x="2209800" y="4648200"/>
            <a:ext cx="4724400" cy="1588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38100" dir="5400000" algn="ctr" rotWithShape="0">
              <a:srgbClr val="002041">
                <a:alpha val="48000"/>
              </a:srgbClr>
            </a:outerShdw>
          </a:effectLst>
        </p:spPr>
      </p:cxnSp>
      <p:sp>
        <p:nvSpPr>
          <p:cNvPr id="19" name="Oval 18"/>
          <p:cNvSpPr/>
          <p:nvPr/>
        </p:nvSpPr>
        <p:spPr>
          <a:xfrm>
            <a:off x="2133661" y="4572469"/>
            <a:ext cx="152264" cy="15223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65" charset="-128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857847" y="4572469"/>
            <a:ext cx="152263" cy="15223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65" charset="-128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4492603" y="4572469"/>
            <a:ext cx="152264" cy="15223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65" charset="-128"/>
            </a:endParaRPr>
          </a:p>
        </p:txBody>
      </p:sp>
      <p:sp>
        <p:nvSpPr>
          <p:cNvPr id="30752" name="TextBox 21"/>
          <p:cNvSpPr txBox="1">
            <a:spLocks noChangeArrowheads="1"/>
          </p:cNvSpPr>
          <p:nvPr/>
        </p:nvSpPr>
        <p:spPr bwMode="auto">
          <a:xfrm>
            <a:off x="2057400" y="4724400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/>
              <a:t>P</a:t>
            </a:r>
          </a:p>
        </p:txBody>
      </p:sp>
      <p:sp>
        <p:nvSpPr>
          <p:cNvPr id="30753" name="TextBox 24"/>
          <p:cNvSpPr txBox="1">
            <a:spLocks noChangeArrowheads="1"/>
          </p:cNvSpPr>
          <p:nvPr/>
        </p:nvSpPr>
        <p:spPr bwMode="auto">
          <a:xfrm>
            <a:off x="4375150" y="4724400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/>
              <a:t>Q</a:t>
            </a:r>
          </a:p>
        </p:txBody>
      </p:sp>
      <p:sp>
        <p:nvSpPr>
          <p:cNvPr id="30754" name="TextBox 25"/>
          <p:cNvSpPr txBox="1">
            <a:spLocks noChangeArrowheads="1"/>
          </p:cNvSpPr>
          <p:nvPr/>
        </p:nvSpPr>
        <p:spPr bwMode="auto">
          <a:xfrm>
            <a:off x="6781800" y="4724400"/>
            <a:ext cx="34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/>
              <a:t>R</a:t>
            </a:r>
          </a:p>
        </p:txBody>
      </p:sp>
      <p:sp>
        <p:nvSpPr>
          <p:cNvPr id="30755" name="TextBox 27"/>
          <p:cNvSpPr txBox="1">
            <a:spLocks noChangeArrowheads="1"/>
          </p:cNvSpPr>
          <p:nvPr/>
        </p:nvSpPr>
        <p:spPr bwMode="auto">
          <a:xfrm>
            <a:off x="3109913" y="4267200"/>
            <a:ext cx="9763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Times New Roman" pitchFamily="-65" charset="0"/>
                <a:cs typeface="Times New Roman" pitchFamily="-65" charset="0"/>
              </a:rPr>
              <a:t>2</a:t>
            </a:r>
            <a:r>
              <a:rPr lang="en-US" sz="2000" i="1">
                <a:latin typeface="Times New Roman" pitchFamily="-65" charset="0"/>
                <a:cs typeface="Times New Roman" pitchFamily="-65" charset="0"/>
              </a:rPr>
              <a:t>x + </a:t>
            </a:r>
            <a:r>
              <a:rPr lang="en-US" sz="2000">
                <a:latin typeface="Times New Roman" pitchFamily="-65" charset="0"/>
                <a:cs typeface="Times New Roman" pitchFamily="-65" charset="0"/>
              </a:rPr>
              <a:t>14</a:t>
            </a:r>
          </a:p>
        </p:txBody>
      </p:sp>
      <p:sp>
        <p:nvSpPr>
          <p:cNvPr id="30756" name="TextBox 28"/>
          <p:cNvSpPr txBox="1">
            <a:spLocks noChangeArrowheads="1"/>
          </p:cNvSpPr>
          <p:nvPr/>
        </p:nvSpPr>
        <p:spPr bwMode="auto">
          <a:xfrm>
            <a:off x="5413375" y="4267200"/>
            <a:ext cx="8207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Times New Roman" pitchFamily="-65" charset="0"/>
                <a:cs typeface="Times New Roman" pitchFamily="-65" charset="0"/>
              </a:rPr>
              <a:t>5</a:t>
            </a:r>
            <a:r>
              <a:rPr lang="en-US" sz="2000" i="1">
                <a:latin typeface="Times New Roman" pitchFamily="-65" charset="0"/>
                <a:cs typeface="Times New Roman" pitchFamily="-65" charset="0"/>
              </a:rPr>
              <a:t>x</a:t>
            </a:r>
            <a:r>
              <a:rPr lang="en-US" sz="2000">
                <a:latin typeface="Times New Roman" pitchFamily="-65" charset="0"/>
                <a:cs typeface="Times New Roman" pitchFamily="-65" charset="0"/>
              </a:rPr>
              <a:t> + 2</a:t>
            </a:r>
          </a:p>
        </p:txBody>
      </p:sp>
      <p:graphicFrame>
        <p:nvGraphicFramePr>
          <p:cNvPr id="30757" name="Object 37"/>
          <p:cNvGraphicFramePr>
            <a:graphicFrameLocks noChangeAspect="1"/>
          </p:cNvGraphicFramePr>
          <p:nvPr/>
        </p:nvGraphicFramePr>
        <p:xfrm>
          <a:off x="4267200" y="3200400"/>
          <a:ext cx="431800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0" name="Equation" r:id="rId4" imgW="431640" imgH="317160" progId="Equation.3">
                  <p:embed/>
                </p:oleObj>
              </mc:Choice>
              <mc:Fallback>
                <p:oleObj name="Equation" r:id="rId4" imgW="431640" imgH="317160" progId="Equation.3">
                  <p:embed/>
                  <p:pic>
                    <p:nvPicPr>
                      <p:cNvPr id="0" name="Picture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200" y="3200400"/>
                        <a:ext cx="431800" cy="31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0782" name="Group 30781"/>
          <p:cNvGrpSpPr/>
          <p:nvPr/>
        </p:nvGrpSpPr>
        <p:grpSpPr>
          <a:xfrm>
            <a:off x="76200" y="3622766"/>
            <a:ext cx="7505701" cy="2604418"/>
            <a:chOff x="76200" y="3622766"/>
            <a:chExt cx="7505701" cy="2604418"/>
          </a:xfrm>
        </p:grpSpPr>
        <p:sp>
          <p:nvSpPr>
            <p:cNvPr id="2" name="SMARTInkAnnotation15"/>
            <p:cNvSpPr/>
            <p:nvPr/>
          </p:nvSpPr>
          <p:spPr>
            <a:xfrm>
              <a:off x="1902066" y="3661309"/>
              <a:ext cx="179311" cy="228014"/>
            </a:xfrm>
            <a:custGeom>
              <a:avLst/>
              <a:gdLst/>
              <a:ahLst/>
              <a:cxnLst/>
              <a:rect l="0" t="0" r="0" b="0"/>
              <a:pathLst>
                <a:path w="179311" h="228014">
                  <a:moveTo>
                    <a:pt x="2934" y="37657"/>
                  </a:moveTo>
                  <a:lnTo>
                    <a:pt x="2934" y="31096"/>
                  </a:lnTo>
                  <a:lnTo>
                    <a:pt x="3781" y="30743"/>
                  </a:lnTo>
                  <a:lnTo>
                    <a:pt x="6979" y="30351"/>
                  </a:lnTo>
                  <a:lnTo>
                    <a:pt x="9018" y="29399"/>
                  </a:lnTo>
                  <a:lnTo>
                    <a:pt x="13540" y="26085"/>
                  </a:lnTo>
                  <a:lnTo>
                    <a:pt x="17625" y="24015"/>
                  </a:lnTo>
                  <a:lnTo>
                    <a:pt x="22888" y="21789"/>
                  </a:lnTo>
                  <a:lnTo>
                    <a:pt x="28936" y="19459"/>
                  </a:lnTo>
                  <a:lnTo>
                    <a:pt x="42431" y="14611"/>
                  </a:lnTo>
                  <a:lnTo>
                    <a:pt x="49585" y="12133"/>
                  </a:lnTo>
                  <a:lnTo>
                    <a:pt x="57742" y="9634"/>
                  </a:lnTo>
                  <a:lnTo>
                    <a:pt x="75835" y="4600"/>
                  </a:lnTo>
                  <a:lnTo>
                    <a:pt x="84555" y="2919"/>
                  </a:lnTo>
                  <a:lnTo>
                    <a:pt x="92908" y="1798"/>
                  </a:lnTo>
                  <a:lnTo>
                    <a:pt x="101017" y="1051"/>
                  </a:lnTo>
                  <a:lnTo>
                    <a:pt x="108962" y="553"/>
                  </a:lnTo>
                  <a:lnTo>
                    <a:pt x="124565" y="0"/>
                  </a:lnTo>
                  <a:lnTo>
                    <a:pt x="132281" y="699"/>
                  </a:lnTo>
                  <a:lnTo>
                    <a:pt x="139966" y="2011"/>
                  </a:lnTo>
                  <a:lnTo>
                    <a:pt x="147629" y="3733"/>
                  </a:lnTo>
                  <a:lnTo>
                    <a:pt x="153584" y="4881"/>
                  </a:lnTo>
                  <a:lnTo>
                    <a:pt x="158401" y="5646"/>
                  </a:lnTo>
                  <a:lnTo>
                    <a:pt x="162459" y="6156"/>
                  </a:lnTo>
                  <a:lnTo>
                    <a:pt x="166857" y="7343"/>
                  </a:lnTo>
                  <a:lnTo>
                    <a:pt x="171483" y="8981"/>
                  </a:lnTo>
                  <a:lnTo>
                    <a:pt x="176260" y="10920"/>
                  </a:lnTo>
                  <a:lnTo>
                    <a:pt x="178598" y="13059"/>
                  </a:lnTo>
                  <a:lnTo>
                    <a:pt x="179310" y="15331"/>
                  </a:lnTo>
                  <a:lnTo>
                    <a:pt x="178938" y="17693"/>
                  </a:lnTo>
                  <a:lnTo>
                    <a:pt x="177844" y="20961"/>
                  </a:lnTo>
                  <a:lnTo>
                    <a:pt x="176267" y="24833"/>
                  </a:lnTo>
                  <a:lnTo>
                    <a:pt x="174369" y="29108"/>
                  </a:lnTo>
                  <a:lnTo>
                    <a:pt x="170003" y="38373"/>
                  </a:lnTo>
                  <a:lnTo>
                    <a:pt x="167654" y="43214"/>
                  </a:lnTo>
                  <a:lnTo>
                    <a:pt x="162700" y="48135"/>
                  </a:lnTo>
                  <a:lnTo>
                    <a:pt x="156012" y="53109"/>
                  </a:lnTo>
                  <a:lnTo>
                    <a:pt x="124988" y="73258"/>
                  </a:lnTo>
                  <a:lnTo>
                    <a:pt x="107416" y="85653"/>
                  </a:lnTo>
                  <a:lnTo>
                    <a:pt x="97989" y="92515"/>
                  </a:lnTo>
                  <a:lnTo>
                    <a:pt x="89164" y="99628"/>
                  </a:lnTo>
                  <a:lnTo>
                    <a:pt x="80741" y="106911"/>
                  </a:lnTo>
                  <a:lnTo>
                    <a:pt x="72585" y="114307"/>
                  </a:lnTo>
                  <a:lnTo>
                    <a:pt x="63761" y="120930"/>
                  </a:lnTo>
                  <a:lnTo>
                    <a:pt x="54492" y="127039"/>
                  </a:lnTo>
                  <a:lnTo>
                    <a:pt x="44926" y="132805"/>
                  </a:lnTo>
                  <a:lnTo>
                    <a:pt x="36856" y="139189"/>
                  </a:lnTo>
                  <a:lnTo>
                    <a:pt x="29782" y="145985"/>
                  </a:lnTo>
                  <a:lnTo>
                    <a:pt x="23372" y="153055"/>
                  </a:lnTo>
                  <a:lnTo>
                    <a:pt x="18253" y="159462"/>
                  </a:lnTo>
                  <a:lnTo>
                    <a:pt x="13994" y="165427"/>
                  </a:lnTo>
                  <a:lnTo>
                    <a:pt x="10307" y="171097"/>
                  </a:lnTo>
                  <a:lnTo>
                    <a:pt x="7003" y="176570"/>
                  </a:lnTo>
                  <a:lnTo>
                    <a:pt x="3953" y="181913"/>
                  </a:lnTo>
                  <a:lnTo>
                    <a:pt x="1074" y="187167"/>
                  </a:lnTo>
                  <a:lnTo>
                    <a:pt x="0" y="192364"/>
                  </a:lnTo>
                  <a:lnTo>
                    <a:pt x="132" y="197521"/>
                  </a:lnTo>
                  <a:lnTo>
                    <a:pt x="1066" y="202653"/>
                  </a:lnTo>
                  <a:lnTo>
                    <a:pt x="2535" y="206921"/>
                  </a:lnTo>
                  <a:lnTo>
                    <a:pt x="6426" y="213921"/>
                  </a:lnTo>
                  <a:lnTo>
                    <a:pt x="10342" y="216972"/>
                  </a:lnTo>
                  <a:lnTo>
                    <a:pt x="15492" y="219854"/>
                  </a:lnTo>
                  <a:lnTo>
                    <a:pt x="21466" y="222622"/>
                  </a:lnTo>
                  <a:lnTo>
                    <a:pt x="28836" y="224467"/>
                  </a:lnTo>
                  <a:lnTo>
                    <a:pt x="37135" y="225696"/>
                  </a:lnTo>
                  <a:lnTo>
                    <a:pt x="46055" y="226516"/>
                  </a:lnTo>
                  <a:lnTo>
                    <a:pt x="54541" y="227063"/>
                  </a:lnTo>
                  <a:lnTo>
                    <a:pt x="70744" y="227671"/>
                  </a:lnTo>
                  <a:lnTo>
                    <a:pt x="102236" y="228013"/>
                  </a:lnTo>
                  <a:lnTo>
                    <a:pt x="112316" y="227214"/>
                  </a:lnTo>
                  <a:lnTo>
                    <a:pt x="121575" y="225835"/>
                  </a:lnTo>
                  <a:lnTo>
                    <a:pt x="147714" y="220537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16"/>
            <p:cNvSpPr/>
            <p:nvPr/>
          </p:nvSpPr>
          <p:spPr>
            <a:xfrm>
              <a:off x="2026920" y="3737094"/>
              <a:ext cx="194892" cy="152373"/>
            </a:xfrm>
            <a:custGeom>
              <a:avLst/>
              <a:gdLst/>
              <a:ahLst/>
              <a:cxnLst/>
              <a:rect l="0" t="0" r="0" b="0"/>
              <a:pathLst>
                <a:path w="194892" h="152373">
                  <a:moveTo>
                    <a:pt x="190500" y="7592"/>
                  </a:moveTo>
                  <a:lnTo>
                    <a:pt x="190500" y="3547"/>
                  </a:lnTo>
                  <a:lnTo>
                    <a:pt x="191347" y="2355"/>
                  </a:lnTo>
                  <a:lnTo>
                    <a:pt x="192758" y="1561"/>
                  </a:lnTo>
                  <a:lnTo>
                    <a:pt x="194546" y="1031"/>
                  </a:lnTo>
                  <a:lnTo>
                    <a:pt x="194891" y="678"/>
                  </a:lnTo>
                  <a:lnTo>
                    <a:pt x="194274" y="443"/>
                  </a:lnTo>
                  <a:lnTo>
                    <a:pt x="190721" y="0"/>
                  </a:lnTo>
                  <a:lnTo>
                    <a:pt x="190599" y="4500"/>
                  </a:lnTo>
                  <a:lnTo>
                    <a:pt x="190566" y="8070"/>
                  </a:lnTo>
                  <a:lnTo>
                    <a:pt x="189697" y="11298"/>
                  </a:lnTo>
                  <a:lnTo>
                    <a:pt x="188272" y="14296"/>
                  </a:lnTo>
                  <a:lnTo>
                    <a:pt x="186475" y="17141"/>
                  </a:lnTo>
                  <a:lnTo>
                    <a:pt x="184430" y="19885"/>
                  </a:lnTo>
                  <a:lnTo>
                    <a:pt x="182220" y="22560"/>
                  </a:lnTo>
                  <a:lnTo>
                    <a:pt x="179900" y="25191"/>
                  </a:lnTo>
                  <a:lnTo>
                    <a:pt x="177507" y="28638"/>
                  </a:lnTo>
                  <a:lnTo>
                    <a:pt x="175065" y="32629"/>
                  </a:lnTo>
                  <a:lnTo>
                    <a:pt x="172590" y="36984"/>
                  </a:lnTo>
                  <a:lnTo>
                    <a:pt x="169247" y="42426"/>
                  </a:lnTo>
                  <a:lnTo>
                    <a:pt x="161017" y="55247"/>
                  </a:lnTo>
                  <a:lnTo>
                    <a:pt x="155605" y="61375"/>
                  </a:lnTo>
                  <a:lnTo>
                    <a:pt x="149456" y="67154"/>
                  </a:lnTo>
                  <a:lnTo>
                    <a:pt x="142818" y="72700"/>
                  </a:lnTo>
                  <a:lnTo>
                    <a:pt x="135852" y="78091"/>
                  </a:lnTo>
                  <a:lnTo>
                    <a:pt x="128668" y="83377"/>
                  </a:lnTo>
                  <a:lnTo>
                    <a:pt x="113913" y="93768"/>
                  </a:lnTo>
                  <a:lnTo>
                    <a:pt x="98888" y="104030"/>
                  </a:lnTo>
                  <a:lnTo>
                    <a:pt x="91326" y="109984"/>
                  </a:lnTo>
                  <a:lnTo>
                    <a:pt x="83744" y="116493"/>
                  </a:lnTo>
                  <a:lnTo>
                    <a:pt x="76149" y="123372"/>
                  </a:lnTo>
                  <a:lnTo>
                    <a:pt x="68546" y="128806"/>
                  </a:lnTo>
                  <a:lnTo>
                    <a:pt x="60937" y="133274"/>
                  </a:lnTo>
                  <a:lnTo>
                    <a:pt x="53325" y="137100"/>
                  </a:lnTo>
                  <a:lnTo>
                    <a:pt x="45710" y="140497"/>
                  </a:lnTo>
                  <a:lnTo>
                    <a:pt x="38093" y="143608"/>
                  </a:lnTo>
                  <a:lnTo>
                    <a:pt x="30475" y="146530"/>
                  </a:lnTo>
                  <a:lnTo>
                    <a:pt x="24551" y="148477"/>
                  </a:lnTo>
                  <a:lnTo>
                    <a:pt x="19754" y="149775"/>
                  </a:lnTo>
                  <a:lnTo>
                    <a:pt x="15709" y="150640"/>
                  </a:lnTo>
                  <a:lnTo>
                    <a:pt x="12166" y="151217"/>
                  </a:lnTo>
                  <a:lnTo>
                    <a:pt x="8957" y="151602"/>
                  </a:lnTo>
                  <a:lnTo>
                    <a:pt x="0" y="152372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17"/>
            <p:cNvSpPr/>
            <p:nvPr/>
          </p:nvSpPr>
          <p:spPr>
            <a:xfrm>
              <a:off x="2065020" y="3767546"/>
              <a:ext cx="160021" cy="114301"/>
            </a:xfrm>
            <a:custGeom>
              <a:avLst/>
              <a:gdLst/>
              <a:ahLst/>
              <a:cxnLst/>
              <a:rect l="0" t="0" r="0" b="0"/>
              <a:pathLst>
                <a:path w="160021" h="114301">
                  <a:moveTo>
                    <a:pt x="0" y="0"/>
                  </a:moveTo>
                  <a:lnTo>
                    <a:pt x="24473" y="0"/>
                  </a:lnTo>
                  <a:lnTo>
                    <a:pt x="28169" y="847"/>
                  </a:lnTo>
                  <a:lnTo>
                    <a:pt x="32326" y="2258"/>
                  </a:lnTo>
                  <a:lnTo>
                    <a:pt x="36791" y="4045"/>
                  </a:lnTo>
                  <a:lnTo>
                    <a:pt x="41461" y="6083"/>
                  </a:lnTo>
                  <a:lnTo>
                    <a:pt x="51165" y="10606"/>
                  </a:lnTo>
                  <a:lnTo>
                    <a:pt x="56970" y="12997"/>
                  </a:lnTo>
                  <a:lnTo>
                    <a:pt x="63380" y="15438"/>
                  </a:lnTo>
                  <a:lnTo>
                    <a:pt x="70193" y="17912"/>
                  </a:lnTo>
                  <a:lnTo>
                    <a:pt x="76429" y="21255"/>
                  </a:lnTo>
                  <a:lnTo>
                    <a:pt x="82280" y="25176"/>
                  </a:lnTo>
                  <a:lnTo>
                    <a:pt x="87873" y="29484"/>
                  </a:lnTo>
                  <a:lnTo>
                    <a:pt x="93296" y="33203"/>
                  </a:lnTo>
                  <a:lnTo>
                    <a:pt x="98604" y="36528"/>
                  </a:lnTo>
                  <a:lnTo>
                    <a:pt x="103836" y="39593"/>
                  </a:lnTo>
                  <a:lnTo>
                    <a:pt x="109017" y="43328"/>
                  </a:lnTo>
                  <a:lnTo>
                    <a:pt x="114165" y="47512"/>
                  </a:lnTo>
                  <a:lnTo>
                    <a:pt x="119290" y="51995"/>
                  </a:lnTo>
                  <a:lnTo>
                    <a:pt x="123553" y="56676"/>
                  </a:lnTo>
                  <a:lnTo>
                    <a:pt x="127242" y="61491"/>
                  </a:lnTo>
                  <a:lnTo>
                    <a:pt x="130548" y="66394"/>
                  </a:lnTo>
                  <a:lnTo>
                    <a:pt x="133599" y="72203"/>
                  </a:lnTo>
                  <a:lnTo>
                    <a:pt x="136480" y="78615"/>
                  </a:lnTo>
                  <a:lnTo>
                    <a:pt x="139247" y="85430"/>
                  </a:lnTo>
                  <a:lnTo>
                    <a:pt x="141938" y="90820"/>
                  </a:lnTo>
                  <a:lnTo>
                    <a:pt x="144578" y="95260"/>
                  </a:lnTo>
                  <a:lnTo>
                    <a:pt x="147186" y="99066"/>
                  </a:lnTo>
                  <a:lnTo>
                    <a:pt x="149771" y="102451"/>
                  </a:lnTo>
                  <a:lnTo>
                    <a:pt x="152340" y="105554"/>
                  </a:lnTo>
                  <a:lnTo>
                    <a:pt x="160020" y="11430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18"/>
            <p:cNvSpPr/>
            <p:nvPr/>
          </p:nvSpPr>
          <p:spPr>
            <a:xfrm>
              <a:off x="2453640" y="3691346"/>
              <a:ext cx="53341" cy="205741"/>
            </a:xfrm>
            <a:custGeom>
              <a:avLst/>
              <a:gdLst/>
              <a:ahLst/>
              <a:cxnLst/>
              <a:rect l="0" t="0" r="0" b="0"/>
              <a:pathLst>
                <a:path w="53341" h="205741">
                  <a:moveTo>
                    <a:pt x="53340" y="0"/>
                  </a:moveTo>
                  <a:lnTo>
                    <a:pt x="46034" y="0"/>
                  </a:lnTo>
                  <a:lnTo>
                    <a:pt x="45083" y="847"/>
                  </a:lnTo>
                  <a:lnTo>
                    <a:pt x="41768" y="4045"/>
                  </a:lnTo>
                  <a:lnTo>
                    <a:pt x="40545" y="6083"/>
                  </a:lnTo>
                  <a:lnTo>
                    <a:pt x="39187" y="10606"/>
                  </a:lnTo>
                  <a:lnTo>
                    <a:pt x="37978" y="12997"/>
                  </a:lnTo>
                  <a:lnTo>
                    <a:pt x="36325" y="15438"/>
                  </a:lnTo>
                  <a:lnTo>
                    <a:pt x="34377" y="17912"/>
                  </a:lnTo>
                  <a:lnTo>
                    <a:pt x="33078" y="21255"/>
                  </a:lnTo>
                  <a:lnTo>
                    <a:pt x="32212" y="25176"/>
                  </a:lnTo>
                  <a:lnTo>
                    <a:pt x="31635" y="29484"/>
                  </a:lnTo>
                  <a:lnTo>
                    <a:pt x="30403" y="34049"/>
                  </a:lnTo>
                  <a:lnTo>
                    <a:pt x="28736" y="38786"/>
                  </a:lnTo>
                  <a:lnTo>
                    <a:pt x="26777" y="43637"/>
                  </a:lnTo>
                  <a:lnTo>
                    <a:pt x="25471" y="48565"/>
                  </a:lnTo>
                  <a:lnTo>
                    <a:pt x="24601" y="53544"/>
                  </a:lnTo>
                  <a:lnTo>
                    <a:pt x="24021" y="58555"/>
                  </a:lnTo>
                  <a:lnTo>
                    <a:pt x="22787" y="63590"/>
                  </a:lnTo>
                  <a:lnTo>
                    <a:pt x="21118" y="68640"/>
                  </a:lnTo>
                  <a:lnTo>
                    <a:pt x="19159" y="73700"/>
                  </a:lnTo>
                  <a:lnTo>
                    <a:pt x="17853" y="79613"/>
                  </a:lnTo>
                  <a:lnTo>
                    <a:pt x="16982" y="86096"/>
                  </a:lnTo>
                  <a:lnTo>
                    <a:pt x="16401" y="92957"/>
                  </a:lnTo>
                  <a:lnTo>
                    <a:pt x="15168" y="99225"/>
                  </a:lnTo>
                  <a:lnTo>
                    <a:pt x="13499" y="105096"/>
                  </a:lnTo>
                  <a:lnTo>
                    <a:pt x="11539" y="110704"/>
                  </a:lnTo>
                  <a:lnTo>
                    <a:pt x="10233" y="116983"/>
                  </a:lnTo>
                  <a:lnTo>
                    <a:pt x="9362" y="123709"/>
                  </a:lnTo>
                  <a:lnTo>
                    <a:pt x="8782" y="130732"/>
                  </a:lnTo>
                  <a:lnTo>
                    <a:pt x="7548" y="137108"/>
                  </a:lnTo>
                  <a:lnTo>
                    <a:pt x="5879" y="143052"/>
                  </a:lnTo>
                  <a:lnTo>
                    <a:pt x="3919" y="148708"/>
                  </a:lnTo>
                  <a:lnTo>
                    <a:pt x="2613" y="154172"/>
                  </a:lnTo>
                  <a:lnTo>
                    <a:pt x="1742" y="159508"/>
                  </a:lnTo>
                  <a:lnTo>
                    <a:pt x="1161" y="164759"/>
                  </a:lnTo>
                  <a:lnTo>
                    <a:pt x="774" y="169952"/>
                  </a:lnTo>
                  <a:lnTo>
                    <a:pt x="517" y="175108"/>
                  </a:lnTo>
                  <a:lnTo>
                    <a:pt x="153" y="188197"/>
                  </a:lnTo>
                  <a:lnTo>
                    <a:pt x="0" y="20574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19"/>
            <p:cNvSpPr/>
            <p:nvPr/>
          </p:nvSpPr>
          <p:spPr>
            <a:xfrm>
              <a:off x="2339340" y="3798026"/>
              <a:ext cx="251461" cy="7621"/>
            </a:xfrm>
            <a:custGeom>
              <a:avLst/>
              <a:gdLst/>
              <a:ahLst/>
              <a:cxnLst/>
              <a:rect l="0" t="0" r="0" b="0"/>
              <a:pathLst>
                <a:path w="251461" h="7621">
                  <a:moveTo>
                    <a:pt x="0" y="7620"/>
                  </a:moveTo>
                  <a:lnTo>
                    <a:pt x="0" y="3575"/>
                  </a:lnTo>
                  <a:lnTo>
                    <a:pt x="2540" y="2383"/>
                  </a:lnTo>
                  <a:lnTo>
                    <a:pt x="6774" y="1588"/>
                  </a:lnTo>
                  <a:lnTo>
                    <a:pt x="19682" y="314"/>
                  </a:lnTo>
                  <a:lnTo>
                    <a:pt x="23282" y="209"/>
                  </a:lnTo>
                  <a:lnTo>
                    <a:pt x="132037" y="1"/>
                  </a:lnTo>
                  <a:lnTo>
                    <a:pt x="143905" y="1"/>
                  </a:lnTo>
                  <a:lnTo>
                    <a:pt x="155203" y="847"/>
                  </a:lnTo>
                  <a:lnTo>
                    <a:pt x="166122" y="2258"/>
                  </a:lnTo>
                  <a:lnTo>
                    <a:pt x="176788" y="4045"/>
                  </a:lnTo>
                  <a:lnTo>
                    <a:pt x="186439" y="5237"/>
                  </a:lnTo>
                  <a:lnTo>
                    <a:pt x="195413" y="6031"/>
                  </a:lnTo>
                  <a:lnTo>
                    <a:pt x="203935" y="6560"/>
                  </a:lnTo>
                  <a:lnTo>
                    <a:pt x="217920" y="7149"/>
                  </a:lnTo>
                  <a:lnTo>
                    <a:pt x="224020" y="7306"/>
                  </a:lnTo>
                  <a:lnTo>
                    <a:pt x="229780" y="6564"/>
                  </a:lnTo>
                  <a:lnTo>
                    <a:pt x="235314" y="5222"/>
                  </a:lnTo>
                  <a:lnTo>
                    <a:pt x="25146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20"/>
            <p:cNvSpPr/>
            <p:nvPr/>
          </p:nvSpPr>
          <p:spPr>
            <a:xfrm>
              <a:off x="2647370" y="3668486"/>
              <a:ext cx="27251" cy="220981"/>
            </a:xfrm>
            <a:custGeom>
              <a:avLst/>
              <a:gdLst/>
              <a:ahLst/>
              <a:cxnLst/>
              <a:rect l="0" t="0" r="0" b="0"/>
              <a:pathLst>
                <a:path w="27251" h="220981">
                  <a:moveTo>
                    <a:pt x="4390" y="0"/>
                  </a:moveTo>
                  <a:lnTo>
                    <a:pt x="345" y="0"/>
                  </a:lnTo>
                  <a:lnTo>
                    <a:pt x="0" y="1693"/>
                  </a:lnTo>
                  <a:lnTo>
                    <a:pt x="617" y="4515"/>
                  </a:lnTo>
                  <a:lnTo>
                    <a:pt x="1875" y="8090"/>
                  </a:lnTo>
                  <a:lnTo>
                    <a:pt x="2713" y="11320"/>
                  </a:lnTo>
                  <a:lnTo>
                    <a:pt x="3272" y="14320"/>
                  </a:lnTo>
                  <a:lnTo>
                    <a:pt x="3893" y="20758"/>
                  </a:lnTo>
                  <a:lnTo>
                    <a:pt x="4059" y="24845"/>
                  </a:lnTo>
                  <a:lnTo>
                    <a:pt x="4169" y="29263"/>
                  </a:lnTo>
                  <a:lnTo>
                    <a:pt x="5089" y="33902"/>
                  </a:lnTo>
                  <a:lnTo>
                    <a:pt x="6550" y="38688"/>
                  </a:lnTo>
                  <a:lnTo>
                    <a:pt x="8370" y="43572"/>
                  </a:lnTo>
                  <a:lnTo>
                    <a:pt x="9583" y="49368"/>
                  </a:lnTo>
                  <a:lnTo>
                    <a:pt x="10392" y="55772"/>
                  </a:lnTo>
                  <a:lnTo>
                    <a:pt x="10932" y="62581"/>
                  </a:lnTo>
                  <a:lnTo>
                    <a:pt x="11291" y="69661"/>
                  </a:lnTo>
                  <a:lnTo>
                    <a:pt x="11691" y="84300"/>
                  </a:lnTo>
                  <a:lnTo>
                    <a:pt x="12008" y="171218"/>
                  </a:lnTo>
                  <a:lnTo>
                    <a:pt x="12855" y="176799"/>
                  </a:lnTo>
                  <a:lnTo>
                    <a:pt x="14267" y="182213"/>
                  </a:lnTo>
                  <a:lnTo>
                    <a:pt x="16055" y="187515"/>
                  </a:lnTo>
                  <a:lnTo>
                    <a:pt x="17246" y="192743"/>
                  </a:lnTo>
                  <a:lnTo>
                    <a:pt x="18041" y="197922"/>
                  </a:lnTo>
                  <a:lnTo>
                    <a:pt x="19316" y="210310"/>
                  </a:lnTo>
                  <a:lnTo>
                    <a:pt x="20268" y="212174"/>
                  </a:lnTo>
                  <a:lnTo>
                    <a:pt x="21748" y="214262"/>
                  </a:lnTo>
                  <a:lnTo>
                    <a:pt x="27250" y="22098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21"/>
            <p:cNvSpPr/>
            <p:nvPr/>
          </p:nvSpPr>
          <p:spPr>
            <a:xfrm>
              <a:off x="2713073" y="3653246"/>
              <a:ext cx="174908" cy="114196"/>
            </a:xfrm>
            <a:custGeom>
              <a:avLst/>
              <a:gdLst/>
              <a:ahLst/>
              <a:cxnLst/>
              <a:rect l="0" t="0" r="0" b="0"/>
              <a:pathLst>
                <a:path w="174908" h="114196">
                  <a:moveTo>
                    <a:pt x="45367" y="0"/>
                  </a:moveTo>
                  <a:lnTo>
                    <a:pt x="45367" y="25439"/>
                  </a:lnTo>
                  <a:lnTo>
                    <a:pt x="44521" y="27966"/>
                  </a:lnTo>
                  <a:lnTo>
                    <a:pt x="43110" y="30497"/>
                  </a:lnTo>
                  <a:lnTo>
                    <a:pt x="41322" y="33031"/>
                  </a:lnTo>
                  <a:lnTo>
                    <a:pt x="39284" y="35568"/>
                  </a:lnTo>
                  <a:lnTo>
                    <a:pt x="37079" y="38105"/>
                  </a:lnTo>
                  <a:lnTo>
                    <a:pt x="34761" y="40643"/>
                  </a:lnTo>
                  <a:lnTo>
                    <a:pt x="32370" y="44029"/>
                  </a:lnTo>
                  <a:lnTo>
                    <a:pt x="29929" y="47979"/>
                  </a:lnTo>
                  <a:lnTo>
                    <a:pt x="27455" y="52306"/>
                  </a:lnTo>
                  <a:lnTo>
                    <a:pt x="24959" y="56037"/>
                  </a:lnTo>
                  <a:lnTo>
                    <a:pt x="22448" y="59372"/>
                  </a:lnTo>
                  <a:lnTo>
                    <a:pt x="19928" y="62441"/>
                  </a:lnTo>
                  <a:lnTo>
                    <a:pt x="17401" y="66181"/>
                  </a:lnTo>
                  <a:lnTo>
                    <a:pt x="14870" y="70367"/>
                  </a:lnTo>
                  <a:lnTo>
                    <a:pt x="12336" y="74852"/>
                  </a:lnTo>
                  <a:lnTo>
                    <a:pt x="10646" y="78687"/>
                  </a:lnTo>
                  <a:lnTo>
                    <a:pt x="9520" y="82092"/>
                  </a:lnTo>
                  <a:lnTo>
                    <a:pt x="8769" y="85208"/>
                  </a:lnTo>
                  <a:lnTo>
                    <a:pt x="7421" y="88132"/>
                  </a:lnTo>
                  <a:lnTo>
                    <a:pt x="5677" y="90927"/>
                  </a:lnTo>
                  <a:lnTo>
                    <a:pt x="3667" y="93638"/>
                  </a:lnTo>
                  <a:lnTo>
                    <a:pt x="2327" y="96292"/>
                  </a:lnTo>
                  <a:lnTo>
                    <a:pt x="1433" y="98908"/>
                  </a:lnTo>
                  <a:lnTo>
                    <a:pt x="0" y="105145"/>
                  </a:lnTo>
                  <a:lnTo>
                    <a:pt x="729" y="106503"/>
                  </a:lnTo>
                  <a:lnTo>
                    <a:pt x="2062" y="108255"/>
                  </a:lnTo>
                  <a:lnTo>
                    <a:pt x="3797" y="110270"/>
                  </a:lnTo>
                  <a:lnTo>
                    <a:pt x="6647" y="111614"/>
                  </a:lnTo>
                  <a:lnTo>
                    <a:pt x="10241" y="112509"/>
                  </a:lnTo>
                  <a:lnTo>
                    <a:pt x="14329" y="113106"/>
                  </a:lnTo>
                  <a:lnTo>
                    <a:pt x="18749" y="113504"/>
                  </a:lnTo>
                  <a:lnTo>
                    <a:pt x="23388" y="113769"/>
                  </a:lnTo>
                  <a:lnTo>
                    <a:pt x="28174" y="113946"/>
                  </a:lnTo>
                  <a:lnTo>
                    <a:pt x="51092" y="114195"/>
                  </a:lnTo>
                  <a:lnTo>
                    <a:pt x="59344" y="113383"/>
                  </a:lnTo>
                  <a:lnTo>
                    <a:pt x="67385" y="111996"/>
                  </a:lnTo>
                  <a:lnTo>
                    <a:pt x="75285" y="110224"/>
                  </a:lnTo>
                  <a:lnTo>
                    <a:pt x="83939" y="109043"/>
                  </a:lnTo>
                  <a:lnTo>
                    <a:pt x="93095" y="108255"/>
                  </a:lnTo>
                  <a:lnTo>
                    <a:pt x="102586" y="107730"/>
                  </a:lnTo>
                  <a:lnTo>
                    <a:pt x="110606" y="106533"/>
                  </a:lnTo>
                  <a:lnTo>
                    <a:pt x="117646" y="104889"/>
                  </a:lnTo>
                  <a:lnTo>
                    <a:pt x="124033" y="102946"/>
                  </a:lnTo>
                  <a:lnTo>
                    <a:pt x="130831" y="101650"/>
                  </a:lnTo>
                  <a:lnTo>
                    <a:pt x="137903" y="100787"/>
                  </a:lnTo>
                  <a:lnTo>
                    <a:pt x="145158" y="100211"/>
                  </a:lnTo>
                  <a:lnTo>
                    <a:pt x="150841" y="98981"/>
                  </a:lnTo>
                  <a:lnTo>
                    <a:pt x="155476" y="97314"/>
                  </a:lnTo>
                  <a:lnTo>
                    <a:pt x="159413" y="95356"/>
                  </a:lnTo>
                  <a:lnTo>
                    <a:pt x="162884" y="93204"/>
                  </a:lnTo>
                  <a:lnTo>
                    <a:pt x="166045" y="90923"/>
                  </a:lnTo>
                  <a:lnTo>
                    <a:pt x="174907" y="8382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22"/>
            <p:cNvSpPr/>
            <p:nvPr/>
          </p:nvSpPr>
          <p:spPr>
            <a:xfrm>
              <a:off x="2865120" y="3653246"/>
              <a:ext cx="22861" cy="228601"/>
            </a:xfrm>
            <a:custGeom>
              <a:avLst/>
              <a:gdLst/>
              <a:ahLst/>
              <a:cxnLst/>
              <a:rect l="0" t="0" r="0" b="0"/>
              <a:pathLst>
                <a:path w="22861" h="228601">
                  <a:moveTo>
                    <a:pt x="22860" y="0"/>
                  </a:moveTo>
                  <a:lnTo>
                    <a:pt x="22860" y="36875"/>
                  </a:lnTo>
                  <a:lnTo>
                    <a:pt x="22013" y="41516"/>
                  </a:lnTo>
                  <a:lnTo>
                    <a:pt x="20603" y="46305"/>
                  </a:lnTo>
                  <a:lnTo>
                    <a:pt x="18815" y="51190"/>
                  </a:lnTo>
                  <a:lnTo>
                    <a:pt x="17623" y="56986"/>
                  </a:lnTo>
                  <a:lnTo>
                    <a:pt x="16829" y="63391"/>
                  </a:lnTo>
                  <a:lnTo>
                    <a:pt x="16299" y="70201"/>
                  </a:lnTo>
                  <a:lnTo>
                    <a:pt x="15946" y="76433"/>
                  </a:lnTo>
                  <a:lnTo>
                    <a:pt x="15554" y="87875"/>
                  </a:lnTo>
                  <a:lnTo>
                    <a:pt x="15333" y="107881"/>
                  </a:lnTo>
                  <a:lnTo>
                    <a:pt x="13609" y="115101"/>
                  </a:lnTo>
                  <a:lnTo>
                    <a:pt x="10766" y="122454"/>
                  </a:lnTo>
                  <a:lnTo>
                    <a:pt x="7177" y="129896"/>
                  </a:lnTo>
                  <a:lnTo>
                    <a:pt x="4785" y="136551"/>
                  </a:lnTo>
                  <a:lnTo>
                    <a:pt x="3190" y="142680"/>
                  </a:lnTo>
                  <a:lnTo>
                    <a:pt x="2127" y="148460"/>
                  </a:lnTo>
                  <a:lnTo>
                    <a:pt x="1418" y="154854"/>
                  </a:lnTo>
                  <a:lnTo>
                    <a:pt x="945" y="161656"/>
                  </a:lnTo>
                  <a:lnTo>
                    <a:pt x="420" y="175140"/>
                  </a:lnTo>
                  <a:lnTo>
                    <a:pt x="124" y="192252"/>
                  </a:lnTo>
                  <a:lnTo>
                    <a:pt x="0" y="22860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23"/>
            <p:cNvSpPr/>
            <p:nvPr/>
          </p:nvSpPr>
          <p:spPr>
            <a:xfrm>
              <a:off x="3078480" y="3767546"/>
              <a:ext cx="83821" cy="15241"/>
            </a:xfrm>
            <a:custGeom>
              <a:avLst/>
              <a:gdLst/>
              <a:ahLst/>
              <a:cxnLst/>
              <a:rect l="0" t="0" r="0" b="0"/>
              <a:pathLst>
                <a:path w="83821" h="15241">
                  <a:moveTo>
                    <a:pt x="0" y="15240"/>
                  </a:moveTo>
                  <a:lnTo>
                    <a:pt x="0" y="11195"/>
                  </a:lnTo>
                  <a:lnTo>
                    <a:pt x="847" y="10003"/>
                  </a:lnTo>
                  <a:lnTo>
                    <a:pt x="2258" y="9209"/>
                  </a:lnTo>
                  <a:lnTo>
                    <a:pt x="4045" y="8679"/>
                  </a:lnTo>
                  <a:lnTo>
                    <a:pt x="6931" y="8326"/>
                  </a:lnTo>
                  <a:lnTo>
                    <a:pt x="10547" y="8091"/>
                  </a:lnTo>
                  <a:lnTo>
                    <a:pt x="14652" y="7934"/>
                  </a:lnTo>
                  <a:lnTo>
                    <a:pt x="28518" y="7713"/>
                  </a:lnTo>
                  <a:lnTo>
                    <a:pt x="34252" y="6835"/>
                  </a:lnTo>
                  <a:lnTo>
                    <a:pt x="40615" y="5404"/>
                  </a:lnTo>
                  <a:lnTo>
                    <a:pt x="47397" y="3602"/>
                  </a:lnTo>
                  <a:lnTo>
                    <a:pt x="52765" y="2402"/>
                  </a:lnTo>
                  <a:lnTo>
                    <a:pt x="57190" y="1601"/>
                  </a:lnTo>
                  <a:lnTo>
                    <a:pt x="60987" y="1067"/>
                  </a:lnTo>
                  <a:lnTo>
                    <a:pt x="65211" y="712"/>
                  </a:lnTo>
                  <a:lnTo>
                    <a:pt x="69721" y="475"/>
                  </a:lnTo>
                  <a:lnTo>
                    <a:pt x="8382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24"/>
            <p:cNvSpPr/>
            <p:nvPr/>
          </p:nvSpPr>
          <p:spPr>
            <a:xfrm>
              <a:off x="3086100" y="3805646"/>
              <a:ext cx="167641" cy="7621"/>
            </a:xfrm>
            <a:custGeom>
              <a:avLst/>
              <a:gdLst/>
              <a:ahLst/>
              <a:cxnLst/>
              <a:rect l="0" t="0" r="0" b="0"/>
              <a:pathLst>
                <a:path w="167641" h="7621">
                  <a:moveTo>
                    <a:pt x="0" y="0"/>
                  </a:moveTo>
                  <a:lnTo>
                    <a:pt x="4045" y="4045"/>
                  </a:lnTo>
                  <a:lnTo>
                    <a:pt x="6084" y="5237"/>
                  </a:lnTo>
                  <a:lnTo>
                    <a:pt x="8289" y="6031"/>
                  </a:lnTo>
                  <a:lnTo>
                    <a:pt x="10606" y="6560"/>
                  </a:lnTo>
                  <a:lnTo>
                    <a:pt x="13844" y="6914"/>
                  </a:lnTo>
                  <a:lnTo>
                    <a:pt x="17696" y="7149"/>
                  </a:lnTo>
                  <a:lnTo>
                    <a:pt x="21957" y="7306"/>
                  </a:lnTo>
                  <a:lnTo>
                    <a:pt x="40091" y="7527"/>
                  </a:lnTo>
                  <a:lnTo>
                    <a:pt x="167640" y="762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25"/>
            <p:cNvSpPr/>
            <p:nvPr/>
          </p:nvSpPr>
          <p:spPr>
            <a:xfrm>
              <a:off x="3330293" y="3653246"/>
              <a:ext cx="204891" cy="189301"/>
            </a:xfrm>
            <a:custGeom>
              <a:avLst/>
              <a:gdLst/>
              <a:ahLst/>
              <a:cxnLst/>
              <a:rect l="0" t="0" r="0" b="0"/>
              <a:pathLst>
                <a:path w="204891" h="189301">
                  <a:moveTo>
                    <a:pt x="52987" y="0"/>
                  </a:moveTo>
                  <a:lnTo>
                    <a:pt x="52987" y="4045"/>
                  </a:lnTo>
                  <a:lnTo>
                    <a:pt x="52141" y="5237"/>
                  </a:lnTo>
                  <a:lnTo>
                    <a:pt x="50730" y="6031"/>
                  </a:lnTo>
                  <a:lnTo>
                    <a:pt x="48942" y="6560"/>
                  </a:lnTo>
                  <a:lnTo>
                    <a:pt x="47750" y="7760"/>
                  </a:lnTo>
                  <a:lnTo>
                    <a:pt x="46956" y="9407"/>
                  </a:lnTo>
                  <a:lnTo>
                    <a:pt x="45227" y="14341"/>
                  </a:lnTo>
                  <a:lnTo>
                    <a:pt x="43580" y="18027"/>
                  </a:lnTo>
                  <a:lnTo>
                    <a:pt x="41636" y="22178"/>
                  </a:lnTo>
                  <a:lnTo>
                    <a:pt x="39493" y="25792"/>
                  </a:lnTo>
                  <a:lnTo>
                    <a:pt x="37217" y="29048"/>
                  </a:lnTo>
                  <a:lnTo>
                    <a:pt x="32432" y="34923"/>
                  </a:lnTo>
                  <a:lnTo>
                    <a:pt x="27482" y="40357"/>
                  </a:lnTo>
                  <a:lnTo>
                    <a:pt x="19936" y="48176"/>
                  </a:lnTo>
                  <a:lnTo>
                    <a:pt x="12338" y="55855"/>
                  </a:lnTo>
                  <a:lnTo>
                    <a:pt x="10648" y="58403"/>
                  </a:lnTo>
                  <a:lnTo>
                    <a:pt x="8770" y="63492"/>
                  </a:lnTo>
                  <a:lnTo>
                    <a:pt x="5677" y="68576"/>
                  </a:lnTo>
                  <a:lnTo>
                    <a:pt x="838" y="74694"/>
                  </a:lnTo>
                  <a:lnTo>
                    <a:pt x="177" y="77788"/>
                  </a:lnTo>
                  <a:lnTo>
                    <a:pt x="0" y="79799"/>
                  </a:lnTo>
                  <a:lnTo>
                    <a:pt x="729" y="81139"/>
                  </a:lnTo>
                  <a:lnTo>
                    <a:pt x="2062" y="82033"/>
                  </a:lnTo>
                  <a:lnTo>
                    <a:pt x="5800" y="83026"/>
                  </a:lnTo>
                  <a:lnTo>
                    <a:pt x="10284" y="83467"/>
                  </a:lnTo>
                  <a:lnTo>
                    <a:pt x="15099" y="83663"/>
                  </a:lnTo>
                  <a:lnTo>
                    <a:pt x="21755" y="83750"/>
                  </a:lnTo>
                  <a:lnTo>
                    <a:pt x="109392" y="83819"/>
                  </a:lnTo>
                  <a:lnTo>
                    <a:pt x="118531" y="84666"/>
                  </a:lnTo>
                  <a:lnTo>
                    <a:pt x="127163" y="86077"/>
                  </a:lnTo>
                  <a:lnTo>
                    <a:pt x="135458" y="87865"/>
                  </a:lnTo>
                  <a:lnTo>
                    <a:pt x="143527" y="89903"/>
                  </a:lnTo>
                  <a:lnTo>
                    <a:pt x="151448" y="92109"/>
                  </a:lnTo>
                  <a:lnTo>
                    <a:pt x="159267" y="94426"/>
                  </a:lnTo>
                  <a:lnTo>
                    <a:pt x="166174" y="96817"/>
                  </a:lnTo>
                  <a:lnTo>
                    <a:pt x="172472" y="99258"/>
                  </a:lnTo>
                  <a:lnTo>
                    <a:pt x="178364" y="101732"/>
                  </a:lnTo>
                  <a:lnTo>
                    <a:pt x="183139" y="104228"/>
                  </a:lnTo>
                  <a:lnTo>
                    <a:pt x="187168" y="106738"/>
                  </a:lnTo>
                  <a:lnTo>
                    <a:pt x="190701" y="109259"/>
                  </a:lnTo>
                  <a:lnTo>
                    <a:pt x="196884" y="114317"/>
                  </a:lnTo>
                  <a:lnTo>
                    <a:pt x="199719" y="116851"/>
                  </a:lnTo>
                  <a:lnTo>
                    <a:pt x="201608" y="119388"/>
                  </a:lnTo>
                  <a:lnTo>
                    <a:pt x="203708" y="124463"/>
                  </a:lnTo>
                  <a:lnTo>
                    <a:pt x="204268" y="127849"/>
                  </a:lnTo>
                  <a:lnTo>
                    <a:pt x="204641" y="131799"/>
                  </a:lnTo>
                  <a:lnTo>
                    <a:pt x="204890" y="136126"/>
                  </a:lnTo>
                  <a:lnTo>
                    <a:pt x="203362" y="139857"/>
                  </a:lnTo>
                  <a:lnTo>
                    <a:pt x="200650" y="143192"/>
                  </a:lnTo>
                  <a:lnTo>
                    <a:pt x="197149" y="146261"/>
                  </a:lnTo>
                  <a:lnTo>
                    <a:pt x="193968" y="150001"/>
                  </a:lnTo>
                  <a:lnTo>
                    <a:pt x="191001" y="154187"/>
                  </a:lnTo>
                  <a:lnTo>
                    <a:pt x="188177" y="158671"/>
                  </a:lnTo>
                  <a:lnTo>
                    <a:pt x="184600" y="162507"/>
                  </a:lnTo>
                  <a:lnTo>
                    <a:pt x="180523" y="165912"/>
                  </a:lnTo>
                  <a:lnTo>
                    <a:pt x="176111" y="169028"/>
                  </a:lnTo>
                  <a:lnTo>
                    <a:pt x="171477" y="171952"/>
                  </a:lnTo>
                  <a:lnTo>
                    <a:pt x="166693" y="174747"/>
                  </a:lnTo>
                  <a:lnTo>
                    <a:pt x="161811" y="177458"/>
                  </a:lnTo>
                  <a:lnTo>
                    <a:pt x="156017" y="179265"/>
                  </a:lnTo>
                  <a:lnTo>
                    <a:pt x="149614" y="180470"/>
                  </a:lnTo>
                  <a:lnTo>
                    <a:pt x="142804" y="181273"/>
                  </a:lnTo>
                  <a:lnTo>
                    <a:pt x="135725" y="182656"/>
                  </a:lnTo>
                  <a:lnTo>
                    <a:pt x="128466" y="184424"/>
                  </a:lnTo>
                  <a:lnTo>
                    <a:pt x="121087" y="186449"/>
                  </a:lnTo>
                  <a:lnTo>
                    <a:pt x="114473" y="187799"/>
                  </a:lnTo>
                  <a:lnTo>
                    <a:pt x="108372" y="188699"/>
                  </a:lnTo>
                  <a:lnTo>
                    <a:pt x="102610" y="189300"/>
                  </a:lnTo>
                  <a:lnTo>
                    <a:pt x="96229" y="188853"/>
                  </a:lnTo>
                  <a:lnTo>
                    <a:pt x="89435" y="187708"/>
                  </a:lnTo>
                  <a:lnTo>
                    <a:pt x="82366" y="186099"/>
                  </a:lnTo>
                  <a:lnTo>
                    <a:pt x="75113" y="184179"/>
                  </a:lnTo>
                  <a:lnTo>
                    <a:pt x="60281" y="179788"/>
                  </a:lnTo>
                  <a:lnTo>
                    <a:pt x="54463" y="178279"/>
                  </a:lnTo>
                  <a:lnTo>
                    <a:pt x="49738" y="177272"/>
                  </a:lnTo>
                  <a:lnTo>
                    <a:pt x="45741" y="176601"/>
                  </a:lnTo>
                  <a:lnTo>
                    <a:pt x="42230" y="175308"/>
                  </a:lnTo>
                  <a:lnTo>
                    <a:pt x="39042" y="173598"/>
                  </a:lnTo>
                  <a:lnTo>
                    <a:pt x="30127" y="16764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26"/>
            <p:cNvSpPr/>
            <p:nvPr/>
          </p:nvSpPr>
          <p:spPr>
            <a:xfrm>
              <a:off x="3345180" y="3660866"/>
              <a:ext cx="213362" cy="7621"/>
            </a:xfrm>
            <a:custGeom>
              <a:avLst/>
              <a:gdLst/>
              <a:ahLst/>
              <a:cxnLst/>
              <a:rect l="0" t="0" r="0" b="0"/>
              <a:pathLst>
                <a:path w="213362" h="7621">
                  <a:moveTo>
                    <a:pt x="0" y="7620"/>
                  </a:moveTo>
                  <a:lnTo>
                    <a:pt x="4045" y="3575"/>
                  </a:lnTo>
                  <a:lnTo>
                    <a:pt x="6084" y="2383"/>
                  </a:lnTo>
                  <a:lnTo>
                    <a:pt x="8289" y="1588"/>
                  </a:lnTo>
                  <a:lnTo>
                    <a:pt x="10606" y="1059"/>
                  </a:lnTo>
                  <a:lnTo>
                    <a:pt x="14691" y="705"/>
                  </a:lnTo>
                  <a:lnTo>
                    <a:pt x="19954" y="471"/>
                  </a:lnTo>
                  <a:lnTo>
                    <a:pt x="32575" y="209"/>
                  </a:lnTo>
                  <a:lnTo>
                    <a:pt x="213361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27"/>
            <p:cNvSpPr/>
            <p:nvPr/>
          </p:nvSpPr>
          <p:spPr>
            <a:xfrm>
              <a:off x="3589020" y="3645626"/>
              <a:ext cx="159994" cy="167641"/>
            </a:xfrm>
            <a:custGeom>
              <a:avLst/>
              <a:gdLst/>
              <a:ahLst/>
              <a:cxnLst/>
              <a:rect l="0" t="0" r="0" b="0"/>
              <a:pathLst>
                <a:path w="159994" h="167641">
                  <a:moveTo>
                    <a:pt x="152400" y="0"/>
                  </a:moveTo>
                  <a:lnTo>
                    <a:pt x="158961" y="6560"/>
                  </a:lnTo>
                  <a:lnTo>
                    <a:pt x="159550" y="9407"/>
                  </a:lnTo>
                  <a:lnTo>
                    <a:pt x="159811" y="14341"/>
                  </a:lnTo>
                  <a:lnTo>
                    <a:pt x="159979" y="29048"/>
                  </a:lnTo>
                  <a:lnTo>
                    <a:pt x="159993" y="32065"/>
                  </a:lnTo>
                  <a:lnTo>
                    <a:pt x="159155" y="35770"/>
                  </a:lnTo>
                  <a:lnTo>
                    <a:pt x="157750" y="39933"/>
                  </a:lnTo>
                  <a:lnTo>
                    <a:pt x="155967" y="44402"/>
                  </a:lnTo>
                  <a:lnTo>
                    <a:pt x="153932" y="49074"/>
                  </a:lnTo>
                  <a:lnTo>
                    <a:pt x="149412" y="58782"/>
                  </a:lnTo>
                  <a:lnTo>
                    <a:pt x="146175" y="63741"/>
                  </a:lnTo>
                  <a:lnTo>
                    <a:pt x="142323" y="68741"/>
                  </a:lnTo>
                  <a:lnTo>
                    <a:pt x="138063" y="73767"/>
                  </a:lnTo>
                  <a:lnTo>
                    <a:pt x="133528" y="78811"/>
                  </a:lnTo>
                  <a:lnTo>
                    <a:pt x="123975" y="88932"/>
                  </a:lnTo>
                  <a:lnTo>
                    <a:pt x="118210" y="94001"/>
                  </a:lnTo>
                  <a:lnTo>
                    <a:pt x="111827" y="99074"/>
                  </a:lnTo>
                  <a:lnTo>
                    <a:pt x="105032" y="104149"/>
                  </a:lnTo>
                  <a:lnTo>
                    <a:pt x="98808" y="108379"/>
                  </a:lnTo>
                  <a:lnTo>
                    <a:pt x="92965" y="112046"/>
                  </a:lnTo>
                  <a:lnTo>
                    <a:pt x="87377" y="115337"/>
                  </a:lnTo>
                  <a:lnTo>
                    <a:pt x="80265" y="119225"/>
                  </a:lnTo>
                  <a:lnTo>
                    <a:pt x="63331" y="128060"/>
                  </a:lnTo>
                  <a:lnTo>
                    <a:pt x="55768" y="132786"/>
                  </a:lnTo>
                  <a:lnTo>
                    <a:pt x="49032" y="137631"/>
                  </a:lnTo>
                  <a:lnTo>
                    <a:pt x="42848" y="142554"/>
                  </a:lnTo>
                  <a:lnTo>
                    <a:pt x="37032" y="146682"/>
                  </a:lnTo>
                  <a:lnTo>
                    <a:pt x="31461" y="150281"/>
                  </a:lnTo>
                  <a:lnTo>
                    <a:pt x="26054" y="153528"/>
                  </a:lnTo>
                  <a:lnTo>
                    <a:pt x="21603" y="155692"/>
                  </a:lnTo>
                  <a:lnTo>
                    <a:pt x="17789" y="157134"/>
                  </a:lnTo>
                  <a:lnTo>
                    <a:pt x="14399" y="158096"/>
                  </a:lnTo>
                  <a:lnTo>
                    <a:pt x="11292" y="159584"/>
                  </a:lnTo>
                  <a:lnTo>
                    <a:pt x="8375" y="161423"/>
                  </a:lnTo>
                  <a:lnTo>
                    <a:pt x="0" y="16764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28"/>
            <p:cNvSpPr/>
            <p:nvPr/>
          </p:nvSpPr>
          <p:spPr>
            <a:xfrm>
              <a:off x="3627120" y="3698966"/>
              <a:ext cx="137161" cy="121921"/>
            </a:xfrm>
            <a:custGeom>
              <a:avLst/>
              <a:gdLst/>
              <a:ahLst/>
              <a:cxnLst/>
              <a:rect l="0" t="0" r="0" b="0"/>
              <a:pathLst>
                <a:path w="137161" h="121921">
                  <a:moveTo>
                    <a:pt x="0" y="0"/>
                  </a:moveTo>
                  <a:lnTo>
                    <a:pt x="4045" y="0"/>
                  </a:lnTo>
                  <a:lnTo>
                    <a:pt x="6083" y="847"/>
                  </a:lnTo>
                  <a:lnTo>
                    <a:pt x="8289" y="2257"/>
                  </a:lnTo>
                  <a:lnTo>
                    <a:pt x="10606" y="4045"/>
                  </a:lnTo>
                  <a:lnTo>
                    <a:pt x="12150" y="6083"/>
                  </a:lnTo>
                  <a:lnTo>
                    <a:pt x="13181" y="8289"/>
                  </a:lnTo>
                  <a:lnTo>
                    <a:pt x="13867" y="10606"/>
                  </a:lnTo>
                  <a:lnTo>
                    <a:pt x="16018" y="12997"/>
                  </a:lnTo>
                  <a:lnTo>
                    <a:pt x="19145" y="15438"/>
                  </a:lnTo>
                  <a:lnTo>
                    <a:pt x="22924" y="17911"/>
                  </a:lnTo>
                  <a:lnTo>
                    <a:pt x="26289" y="21255"/>
                  </a:lnTo>
                  <a:lnTo>
                    <a:pt x="29380" y="25176"/>
                  </a:lnTo>
                  <a:lnTo>
                    <a:pt x="32286" y="29484"/>
                  </a:lnTo>
                  <a:lnTo>
                    <a:pt x="35918" y="34050"/>
                  </a:lnTo>
                  <a:lnTo>
                    <a:pt x="40033" y="38786"/>
                  </a:lnTo>
                  <a:lnTo>
                    <a:pt x="48272" y="47718"/>
                  </a:lnTo>
                  <a:lnTo>
                    <a:pt x="54756" y="54510"/>
                  </a:lnTo>
                  <a:lnTo>
                    <a:pt x="59365" y="58353"/>
                  </a:lnTo>
                  <a:lnTo>
                    <a:pt x="64976" y="62609"/>
                  </a:lnTo>
                  <a:lnTo>
                    <a:pt x="71258" y="67139"/>
                  </a:lnTo>
                  <a:lnTo>
                    <a:pt x="77985" y="72699"/>
                  </a:lnTo>
                  <a:lnTo>
                    <a:pt x="85010" y="78946"/>
                  </a:lnTo>
                  <a:lnTo>
                    <a:pt x="98743" y="91814"/>
                  </a:lnTo>
                  <a:lnTo>
                    <a:pt x="110490" y="103177"/>
                  </a:lnTo>
                  <a:lnTo>
                    <a:pt x="115993" y="107731"/>
                  </a:lnTo>
                  <a:lnTo>
                    <a:pt x="121355" y="111615"/>
                  </a:lnTo>
                  <a:lnTo>
                    <a:pt x="137160" y="12192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29"/>
            <p:cNvSpPr/>
            <p:nvPr/>
          </p:nvSpPr>
          <p:spPr>
            <a:xfrm>
              <a:off x="3955121" y="3622766"/>
              <a:ext cx="14900" cy="198121"/>
            </a:xfrm>
            <a:custGeom>
              <a:avLst/>
              <a:gdLst/>
              <a:ahLst/>
              <a:cxnLst/>
              <a:rect l="0" t="0" r="0" b="0"/>
              <a:pathLst>
                <a:path w="14900" h="198121">
                  <a:moveTo>
                    <a:pt x="14899" y="0"/>
                  </a:moveTo>
                  <a:lnTo>
                    <a:pt x="14899" y="70128"/>
                  </a:lnTo>
                  <a:lnTo>
                    <a:pt x="14053" y="77231"/>
                  </a:lnTo>
                  <a:lnTo>
                    <a:pt x="12641" y="84507"/>
                  </a:lnTo>
                  <a:lnTo>
                    <a:pt x="10854" y="91898"/>
                  </a:lnTo>
                  <a:lnTo>
                    <a:pt x="9662" y="98519"/>
                  </a:lnTo>
                  <a:lnTo>
                    <a:pt x="8868" y="104626"/>
                  </a:lnTo>
                  <a:lnTo>
                    <a:pt x="8338" y="110391"/>
                  </a:lnTo>
                  <a:lnTo>
                    <a:pt x="7139" y="115927"/>
                  </a:lnTo>
                  <a:lnTo>
                    <a:pt x="5492" y="121311"/>
                  </a:lnTo>
                  <a:lnTo>
                    <a:pt x="3548" y="126594"/>
                  </a:lnTo>
                  <a:lnTo>
                    <a:pt x="2251" y="132656"/>
                  </a:lnTo>
                  <a:lnTo>
                    <a:pt x="1387" y="139237"/>
                  </a:lnTo>
                  <a:lnTo>
                    <a:pt x="811" y="146165"/>
                  </a:lnTo>
                  <a:lnTo>
                    <a:pt x="427" y="152476"/>
                  </a:lnTo>
                  <a:lnTo>
                    <a:pt x="0" y="164005"/>
                  </a:lnTo>
                  <a:lnTo>
                    <a:pt x="733" y="168603"/>
                  </a:lnTo>
                  <a:lnTo>
                    <a:pt x="2068" y="172516"/>
                  </a:lnTo>
                  <a:lnTo>
                    <a:pt x="3806" y="175970"/>
                  </a:lnTo>
                  <a:lnTo>
                    <a:pt x="4964" y="179120"/>
                  </a:lnTo>
                  <a:lnTo>
                    <a:pt x="5735" y="182066"/>
                  </a:lnTo>
                  <a:lnTo>
                    <a:pt x="6250" y="184878"/>
                  </a:lnTo>
                  <a:lnTo>
                    <a:pt x="6593" y="187598"/>
                  </a:lnTo>
                  <a:lnTo>
                    <a:pt x="6821" y="190259"/>
                  </a:lnTo>
                  <a:lnTo>
                    <a:pt x="7279" y="19812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30"/>
            <p:cNvSpPr/>
            <p:nvPr/>
          </p:nvSpPr>
          <p:spPr>
            <a:xfrm>
              <a:off x="3901441" y="3714206"/>
              <a:ext cx="144780" cy="22861"/>
            </a:xfrm>
            <a:custGeom>
              <a:avLst/>
              <a:gdLst/>
              <a:ahLst/>
              <a:cxnLst/>
              <a:rect l="0" t="0" r="0" b="0"/>
              <a:pathLst>
                <a:path w="144780" h="22861">
                  <a:moveTo>
                    <a:pt x="0" y="22860"/>
                  </a:moveTo>
                  <a:lnTo>
                    <a:pt x="0" y="18815"/>
                  </a:lnTo>
                  <a:lnTo>
                    <a:pt x="846" y="17623"/>
                  </a:lnTo>
                  <a:lnTo>
                    <a:pt x="2257" y="16829"/>
                  </a:lnTo>
                  <a:lnTo>
                    <a:pt x="4044" y="16299"/>
                  </a:lnTo>
                  <a:lnTo>
                    <a:pt x="8288" y="15711"/>
                  </a:lnTo>
                  <a:lnTo>
                    <a:pt x="10605" y="15554"/>
                  </a:lnTo>
                  <a:lnTo>
                    <a:pt x="13843" y="14602"/>
                  </a:lnTo>
                  <a:lnTo>
                    <a:pt x="17695" y="13122"/>
                  </a:lnTo>
                  <a:lnTo>
                    <a:pt x="21957" y="11288"/>
                  </a:lnTo>
                  <a:lnTo>
                    <a:pt x="31207" y="6992"/>
                  </a:lnTo>
                  <a:lnTo>
                    <a:pt x="36044" y="4662"/>
                  </a:lnTo>
                  <a:lnTo>
                    <a:pt x="41809" y="3108"/>
                  </a:lnTo>
                  <a:lnTo>
                    <a:pt x="48192" y="2072"/>
                  </a:lnTo>
                  <a:lnTo>
                    <a:pt x="54988" y="1381"/>
                  </a:lnTo>
                  <a:lnTo>
                    <a:pt x="62905" y="921"/>
                  </a:lnTo>
                  <a:lnTo>
                    <a:pt x="80733" y="409"/>
                  </a:lnTo>
                  <a:lnTo>
                    <a:pt x="130339" y="16"/>
                  </a:lnTo>
                  <a:lnTo>
                    <a:pt x="144779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31"/>
            <p:cNvSpPr/>
            <p:nvPr/>
          </p:nvSpPr>
          <p:spPr>
            <a:xfrm>
              <a:off x="4099560" y="3630709"/>
              <a:ext cx="266701" cy="144327"/>
            </a:xfrm>
            <a:custGeom>
              <a:avLst/>
              <a:gdLst/>
              <a:ahLst/>
              <a:cxnLst/>
              <a:rect l="0" t="0" r="0" b="0"/>
              <a:pathLst>
                <a:path w="266701" h="144327">
                  <a:moveTo>
                    <a:pt x="0" y="30157"/>
                  </a:moveTo>
                  <a:lnTo>
                    <a:pt x="4045" y="30157"/>
                  </a:lnTo>
                  <a:lnTo>
                    <a:pt x="6083" y="29310"/>
                  </a:lnTo>
                  <a:lnTo>
                    <a:pt x="12151" y="24920"/>
                  </a:lnTo>
                  <a:lnTo>
                    <a:pt x="16887" y="20750"/>
                  </a:lnTo>
                  <a:lnTo>
                    <a:pt x="18879" y="18805"/>
                  </a:lnTo>
                  <a:lnTo>
                    <a:pt x="22745" y="17509"/>
                  </a:lnTo>
                  <a:lnTo>
                    <a:pt x="27863" y="16645"/>
                  </a:lnTo>
                  <a:lnTo>
                    <a:pt x="33816" y="16069"/>
                  </a:lnTo>
                  <a:lnTo>
                    <a:pt x="40324" y="14838"/>
                  </a:lnTo>
                  <a:lnTo>
                    <a:pt x="47202" y="13171"/>
                  </a:lnTo>
                  <a:lnTo>
                    <a:pt x="54328" y="11213"/>
                  </a:lnTo>
                  <a:lnTo>
                    <a:pt x="61619" y="9908"/>
                  </a:lnTo>
                  <a:lnTo>
                    <a:pt x="69020" y="9037"/>
                  </a:lnTo>
                  <a:lnTo>
                    <a:pt x="76493" y="8457"/>
                  </a:lnTo>
                  <a:lnTo>
                    <a:pt x="83169" y="8070"/>
                  </a:lnTo>
                  <a:lnTo>
                    <a:pt x="95102" y="7641"/>
                  </a:lnTo>
                  <a:lnTo>
                    <a:pt x="101501" y="6679"/>
                  </a:lnTo>
                  <a:lnTo>
                    <a:pt x="108308" y="5192"/>
                  </a:lnTo>
                  <a:lnTo>
                    <a:pt x="115385" y="3353"/>
                  </a:lnTo>
                  <a:lnTo>
                    <a:pt x="121796" y="2128"/>
                  </a:lnTo>
                  <a:lnTo>
                    <a:pt x="127764" y="1311"/>
                  </a:lnTo>
                  <a:lnTo>
                    <a:pt x="133436" y="767"/>
                  </a:lnTo>
                  <a:lnTo>
                    <a:pt x="138911" y="403"/>
                  </a:lnTo>
                  <a:lnTo>
                    <a:pt x="144253" y="161"/>
                  </a:lnTo>
                  <a:lnTo>
                    <a:pt x="149509" y="0"/>
                  </a:lnTo>
                  <a:lnTo>
                    <a:pt x="153859" y="739"/>
                  </a:lnTo>
                  <a:lnTo>
                    <a:pt x="160951" y="3818"/>
                  </a:lnTo>
                  <a:lnTo>
                    <a:pt x="165658" y="6266"/>
                  </a:lnTo>
                  <a:lnTo>
                    <a:pt x="169017" y="6839"/>
                  </a:lnTo>
                  <a:lnTo>
                    <a:pt x="171098" y="6992"/>
                  </a:lnTo>
                  <a:lnTo>
                    <a:pt x="171639" y="7940"/>
                  </a:lnTo>
                  <a:lnTo>
                    <a:pt x="171152" y="9419"/>
                  </a:lnTo>
                  <a:lnTo>
                    <a:pt x="168334" y="13831"/>
                  </a:lnTo>
                  <a:lnTo>
                    <a:pt x="165690" y="16692"/>
                  </a:lnTo>
                  <a:lnTo>
                    <a:pt x="163800" y="18640"/>
                  </a:lnTo>
                  <a:lnTo>
                    <a:pt x="157184" y="23063"/>
                  </a:lnTo>
                  <a:lnTo>
                    <a:pt x="153050" y="25428"/>
                  </a:lnTo>
                  <a:lnTo>
                    <a:pt x="148599" y="28697"/>
                  </a:lnTo>
                  <a:lnTo>
                    <a:pt x="143940" y="32570"/>
                  </a:lnTo>
                  <a:lnTo>
                    <a:pt x="139139" y="36846"/>
                  </a:lnTo>
                  <a:lnTo>
                    <a:pt x="134247" y="40543"/>
                  </a:lnTo>
                  <a:lnTo>
                    <a:pt x="129291" y="43854"/>
                  </a:lnTo>
                  <a:lnTo>
                    <a:pt x="124294" y="46908"/>
                  </a:lnTo>
                  <a:lnTo>
                    <a:pt x="105126" y="59298"/>
                  </a:lnTo>
                  <a:lnTo>
                    <a:pt x="99717" y="63131"/>
                  </a:lnTo>
                  <a:lnTo>
                    <a:pt x="95265" y="66532"/>
                  </a:lnTo>
                  <a:lnTo>
                    <a:pt x="91449" y="69647"/>
                  </a:lnTo>
                  <a:lnTo>
                    <a:pt x="86367" y="72571"/>
                  </a:lnTo>
                  <a:lnTo>
                    <a:pt x="80438" y="75366"/>
                  </a:lnTo>
                  <a:lnTo>
                    <a:pt x="73945" y="78076"/>
                  </a:lnTo>
                  <a:lnTo>
                    <a:pt x="68770" y="81576"/>
                  </a:lnTo>
                  <a:lnTo>
                    <a:pt x="64474" y="85603"/>
                  </a:lnTo>
                  <a:lnTo>
                    <a:pt x="60762" y="89981"/>
                  </a:lnTo>
                  <a:lnTo>
                    <a:pt x="58288" y="93746"/>
                  </a:lnTo>
                  <a:lnTo>
                    <a:pt x="56639" y="97103"/>
                  </a:lnTo>
                  <a:lnTo>
                    <a:pt x="55539" y="100188"/>
                  </a:lnTo>
                  <a:lnTo>
                    <a:pt x="53959" y="103937"/>
                  </a:lnTo>
                  <a:lnTo>
                    <a:pt x="52059" y="108131"/>
                  </a:lnTo>
                  <a:lnTo>
                    <a:pt x="49946" y="112619"/>
                  </a:lnTo>
                  <a:lnTo>
                    <a:pt x="49384" y="115612"/>
                  </a:lnTo>
                  <a:lnTo>
                    <a:pt x="49856" y="117607"/>
                  </a:lnTo>
                  <a:lnTo>
                    <a:pt x="52638" y="120670"/>
                  </a:lnTo>
                  <a:lnTo>
                    <a:pt x="61322" y="129536"/>
                  </a:lnTo>
                  <a:lnTo>
                    <a:pt x="63742" y="131969"/>
                  </a:lnTo>
                  <a:lnTo>
                    <a:pt x="67048" y="134439"/>
                  </a:lnTo>
                  <a:lnTo>
                    <a:pt x="70945" y="136931"/>
                  </a:lnTo>
                  <a:lnTo>
                    <a:pt x="75236" y="139440"/>
                  </a:lnTo>
                  <a:lnTo>
                    <a:pt x="80638" y="141112"/>
                  </a:lnTo>
                  <a:lnTo>
                    <a:pt x="86779" y="142227"/>
                  </a:lnTo>
                  <a:lnTo>
                    <a:pt x="93412" y="142970"/>
                  </a:lnTo>
                  <a:lnTo>
                    <a:pt x="100374" y="143466"/>
                  </a:lnTo>
                  <a:lnTo>
                    <a:pt x="107556" y="143796"/>
                  </a:lnTo>
                  <a:lnTo>
                    <a:pt x="123156" y="144163"/>
                  </a:lnTo>
                  <a:lnTo>
                    <a:pt x="141378" y="144326"/>
                  </a:lnTo>
                  <a:lnTo>
                    <a:pt x="150979" y="143523"/>
                  </a:lnTo>
                  <a:lnTo>
                    <a:pt x="160766" y="142142"/>
                  </a:lnTo>
                  <a:lnTo>
                    <a:pt x="170677" y="140373"/>
                  </a:lnTo>
                  <a:lnTo>
                    <a:pt x="179825" y="139195"/>
                  </a:lnTo>
                  <a:lnTo>
                    <a:pt x="188463" y="138409"/>
                  </a:lnTo>
                  <a:lnTo>
                    <a:pt x="196762" y="137885"/>
                  </a:lnTo>
                  <a:lnTo>
                    <a:pt x="212756" y="137303"/>
                  </a:lnTo>
                  <a:lnTo>
                    <a:pt x="244450" y="136898"/>
                  </a:lnTo>
                  <a:lnTo>
                    <a:pt x="266700" y="136837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32"/>
            <p:cNvSpPr/>
            <p:nvPr/>
          </p:nvSpPr>
          <p:spPr>
            <a:xfrm>
              <a:off x="1638300" y="4003766"/>
              <a:ext cx="160021" cy="7621"/>
            </a:xfrm>
            <a:custGeom>
              <a:avLst/>
              <a:gdLst/>
              <a:ahLst/>
              <a:cxnLst/>
              <a:rect l="0" t="0" r="0" b="0"/>
              <a:pathLst>
                <a:path w="160021" h="7621">
                  <a:moveTo>
                    <a:pt x="0" y="7620"/>
                  </a:moveTo>
                  <a:lnTo>
                    <a:pt x="17167" y="7620"/>
                  </a:lnTo>
                  <a:lnTo>
                    <a:pt x="21605" y="6773"/>
                  </a:lnTo>
                  <a:lnTo>
                    <a:pt x="27103" y="5363"/>
                  </a:lnTo>
                  <a:lnTo>
                    <a:pt x="33309" y="3575"/>
                  </a:lnTo>
                  <a:lnTo>
                    <a:pt x="39986" y="2383"/>
                  </a:lnTo>
                  <a:lnTo>
                    <a:pt x="46977" y="1589"/>
                  </a:lnTo>
                  <a:lnTo>
                    <a:pt x="54178" y="1059"/>
                  </a:lnTo>
                  <a:lnTo>
                    <a:pt x="61519" y="705"/>
                  </a:lnTo>
                  <a:lnTo>
                    <a:pt x="76449" y="314"/>
                  </a:lnTo>
                  <a:lnTo>
                    <a:pt x="160020" y="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33"/>
            <p:cNvSpPr/>
            <p:nvPr/>
          </p:nvSpPr>
          <p:spPr>
            <a:xfrm>
              <a:off x="1912620" y="3958048"/>
              <a:ext cx="137161" cy="114299"/>
            </a:xfrm>
            <a:custGeom>
              <a:avLst/>
              <a:gdLst/>
              <a:ahLst/>
              <a:cxnLst/>
              <a:rect l="0" t="0" r="0" b="0"/>
              <a:pathLst>
                <a:path w="137161" h="114299">
                  <a:moveTo>
                    <a:pt x="0" y="22858"/>
                  </a:moveTo>
                  <a:lnTo>
                    <a:pt x="0" y="16297"/>
                  </a:lnTo>
                  <a:lnTo>
                    <a:pt x="847" y="15944"/>
                  </a:lnTo>
                  <a:lnTo>
                    <a:pt x="4045" y="15552"/>
                  </a:lnTo>
                  <a:lnTo>
                    <a:pt x="6084" y="14601"/>
                  </a:lnTo>
                  <a:lnTo>
                    <a:pt x="8289" y="13119"/>
                  </a:lnTo>
                  <a:lnTo>
                    <a:pt x="10606" y="11286"/>
                  </a:lnTo>
                  <a:lnTo>
                    <a:pt x="12997" y="10063"/>
                  </a:lnTo>
                  <a:lnTo>
                    <a:pt x="15438" y="9248"/>
                  </a:lnTo>
                  <a:lnTo>
                    <a:pt x="17912" y="8705"/>
                  </a:lnTo>
                  <a:lnTo>
                    <a:pt x="21255" y="7496"/>
                  </a:lnTo>
                  <a:lnTo>
                    <a:pt x="25177" y="5843"/>
                  </a:lnTo>
                  <a:lnTo>
                    <a:pt x="29485" y="3895"/>
                  </a:lnTo>
                  <a:lnTo>
                    <a:pt x="34050" y="2596"/>
                  </a:lnTo>
                  <a:lnTo>
                    <a:pt x="38786" y="1730"/>
                  </a:lnTo>
                  <a:lnTo>
                    <a:pt x="43638" y="1152"/>
                  </a:lnTo>
                  <a:lnTo>
                    <a:pt x="48565" y="768"/>
                  </a:lnTo>
                  <a:lnTo>
                    <a:pt x="53544" y="511"/>
                  </a:lnTo>
                  <a:lnTo>
                    <a:pt x="66382" y="150"/>
                  </a:lnTo>
                  <a:lnTo>
                    <a:pt x="89658" y="11"/>
                  </a:lnTo>
                  <a:lnTo>
                    <a:pt x="97203" y="0"/>
                  </a:lnTo>
                  <a:lnTo>
                    <a:pt x="97822" y="846"/>
                  </a:lnTo>
                  <a:lnTo>
                    <a:pt x="98510" y="4044"/>
                  </a:lnTo>
                  <a:lnTo>
                    <a:pt x="97847" y="6082"/>
                  </a:lnTo>
                  <a:lnTo>
                    <a:pt x="96558" y="8287"/>
                  </a:lnTo>
                  <a:lnTo>
                    <a:pt x="94851" y="10604"/>
                  </a:lnTo>
                  <a:lnTo>
                    <a:pt x="92868" y="12995"/>
                  </a:lnTo>
                  <a:lnTo>
                    <a:pt x="90699" y="15437"/>
                  </a:lnTo>
                  <a:lnTo>
                    <a:pt x="88406" y="17910"/>
                  </a:lnTo>
                  <a:lnTo>
                    <a:pt x="85184" y="20406"/>
                  </a:lnTo>
                  <a:lnTo>
                    <a:pt x="81343" y="22916"/>
                  </a:lnTo>
                  <a:lnTo>
                    <a:pt x="77089" y="25437"/>
                  </a:lnTo>
                  <a:lnTo>
                    <a:pt x="72559" y="27964"/>
                  </a:lnTo>
                  <a:lnTo>
                    <a:pt x="63011" y="33029"/>
                  </a:lnTo>
                  <a:lnTo>
                    <a:pt x="48115" y="40641"/>
                  </a:lnTo>
                  <a:lnTo>
                    <a:pt x="43930" y="44027"/>
                  </a:lnTo>
                  <a:lnTo>
                    <a:pt x="40293" y="47977"/>
                  </a:lnTo>
                  <a:lnTo>
                    <a:pt x="37022" y="52304"/>
                  </a:lnTo>
                  <a:lnTo>
                    <a:pt x="33148" y="56035"/>
                  </a:lnTo>
                  <a:lnTo>
                    <a:pt x="28872" y="59370"/>
                  </a:lnTo>
                  <a:lnTo>
                    <a:pt x="24328" y="62439"/>
                  </a:lnTo>
                  <a:lnTo>
                    <a:pt x="21299" y="65332"/>
                  </a:lnTo>
                  <a:lnTo>
                    <a:pt x="19279" y="68107"/>
                  </a:lnTo>
                  <a:lnTo>
                    <a:pt x="17933" y="70804"/>
                  </a:lnTo>
                  <a:lnTo>
                    <a:pt x="17035" y="73449"/>
                  </a:lnTo>
                  <a:lnTo>
                    <a:pt x="16437" y="76058"/>
                  </a:lnTo>
                  <a:lnTo>
                    <a:pt x="16038" y="78645"/>
                  </a:lnTo>
                  <a:lnTo>
                    <a:pt x="16619" y="81216"/>
                  </a:lnTo>
                  <a:lnTo>
                    <a:pt x="17853" y="83777"/>
                  </a:lnTo>
                  <a:lnTo>
                    <a:pt x="19522" y="86330"/>
                  </a:lnTo>
                  <a:lnTo>
                    <a:pt x="22328" y="88879"/>
                  </a:lnTo>
                  <a:lnTo>
                    <a:pt x="25892" y="91425"/>
                  </a:lnTo>
                  <a:lnTo>
                    <a:pt x="29961" y="93970"/>
                  </a:lnTo>
                  <a:lnTo>
                    <a:pt x="34368" y="96513"/>
                  </a:lnTo>
                  <a:lnTo>
                    <a:pt x="43779" y="101595"/>
                  </a:lnTo>
                  <a:lnTo>
                    <a:pt x="48659" y="103290"/>
                  </a:lnTo>
                  <a:lnTo>
                    <a:pt x="53606" y="104419"/>
                  </a:lnTo>
                  <a:lnTo>
                    <a:pt x="58598" y="105172"/>
                  </a:lnTo>
                  <a:lnTo>
                    <a:pt x="64465" y="106521"/>
                  </a:lnTo>
                  <a:lnTo>
                    <a:pt x="70917" y="108266"/>
                  </a:lnTo>
                  <a:lnTo>
                    <a:pt x="77758" y="110277"/>
                  </a:lnTo>
                  <a:lnTo>
                    <a:pt x="84858" y="111617"/>
                  </a:lnTo>
                  <a:lnTo>
                    <a:pt x="92132" y="112511"/>
                  </a:lnTo>
                  <a:lnTo>
                    <a:pt x="105294" y="113503"/>
                  </a:lnTo>
                  <a:lnTo>
                    <a:pt x="113966" y="113945"/>
                  </a:lnTo>
                  <a:lnTo>
                    <a:pt x="122901" y="114141"/>
                  </a:lnTo>
                  <a:lnTo>
                    <a:pt x="137160" y="114298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34"/>
            <p:cNvSpPr/>
            <p:nvPr/>
          </p:nvSpPr>
          <p:spPr>
            <a:xfrm>
              <a:off x="2110740" y="3980906"/>
              <a:ext cx="114301" cy="106680"/>
            </a:xfrm>
            <a:custGeom>
              <a:avLst/>
              <a:gdLst/>
              <a:ahLst/>
              <a:cxnLst/>
              <a:rect l="0" t="0" r="0" b="0"/>
              <a:pathLst>
                <a:path w="114301" h="106680">
                  <a:moveTo>
                    <a:pt x="114300" y="0"/>
                  </a:moveTo>
                  <a:lnTo>
                    <a:pt x="114300" y="11572"/>
                  </a:lnTo>
                  <a:lnTo>
                    <a:pt x="113454" y="13641"/>
                  </a:lnTo>
                  <a:lnTo>
                    <a:pt x="112042" y="15867"/>
                  </a:lnTo>
                  <a:lnTo>
                    <a:pt x="110255" y="18198"/>
                  </a:lnTo>
                  <a:lnTo>
                    <a:pt x="108217" y="20599"/>
                  </a:lnTo>
                  <a:lnTo>
                    <a:pt x="106012" y="23046"/>
                  </a:lnTo>
                  <a:lnTo>
                    <a:pt x="101303" y="28022"/>
                  </a:lnTo>
                  <a:lnTo>
                    <a:pt x="84816" y="44696"/>
                  </a:lnTo>
                  <a:lnTo>
                    <a:pt x="80251" y="48424"/>
                  </a:lnTo>
                  <a:lnTo>
                    <a:pt x="75514" y="51756"/>
                  </a:lnTo>
                  <a:lnTo>
                    <a:pt x="70663" y="54824"/>
                  </a:lnTo>
                  <a:lnTo>
                    <a:pt x="65735" y="58563"/>
                  </a:lnTo>
                  <a:lnTo>
                    <a:pt x="60757" y="62748"/>
                  </a:lnTo>
                  <a:lnTo>
                    <a:pt x="51556" y="71068"/>
                  </a:lnTo>
                  <a:lnTo>
                    <a:pt x="44645" y="77588"/>
                  </a:lnTo>
                  <a:lnTo>
                    <a:pt x="39923" y="81358"/>
                  </a:lnTo>
                  <a:lnTo>
                    <a:pt x="34236" y="85566"/>
                  </a:lnTo>
                  <a:lnTo>
                    <a:pt x="27904" y="90063"/>
                  </a:lnTo>
                  <a:lnTo>
                    <a:pt x="22836" y="93909"/>
                  </a:lnTo>
                  <a:lnTo>
                    <a:pt x="18611" y="97319"/>
                  </a:lnTo>
                  <a:lnTo>
                    <a:pt x="14947" y="100439"/>
                  </a:lnTo>
                  <a:lnTo>
                    <a:pt x="11658" y="102519"/>
                  </a:lnTo>
                  <a:lnTo>
                    <a:pt x="8619" y="103906"/>
                  </a:lnTo>
                  <a:lnTo>
                    <a:pt x="0" y="106679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35"/>
            <p:cNvSpPr/>
            <p:nvPr/>
          </p:nvSpPr>
          <p:spPr>
            <a:xfrm>
              <a:off x="2133600" y="3988526"/>
              <a:ext cx="137161" cy="99060"/>
            </a:xfrm>
            <a:custGeom>
              <a:avLst/>
              <a:gdLst/>
              <a:ahLst/>
              <a:cxnLst/>
              <a:rect l="0" t="0" r="0" b="0"/>
              <a:pathLst>
                <a:path w="137161" h="99060">
                  <a:moveTo>
                    <a:pt x="0" y="0"/>
                  </a:moveTo>
                  <a:lnTo>
                    <a:pt x="0" y="4044"/>
                  </a:lnTo>
                  <a:lnTo>
                    <a:pt x="847" y="6083"/>
                  </a:lnTo>
                  <a:lnTo>
                    <a:pt x="2258" y="8288"/>
                  </a:lnTo>
                  <a:lnTo>
                    <a:pt x="6561" y="13867"/>
                  </a:lnTo>
                  <a:lnTo>
                    <a:pt x="9407" y="16887"/>
                  </a:lnTo>
                  <a:lnTo>
                    <a:pt x="32065" y="39677"/>
                  </a:lnTo>
                  <a:lnTo>
                    <a:pt x="36617" y="42538"/>
                  </a:lnTo>
                  <a:lnTo>
                    <a:pt x="42192" y="45292"/>
                  </a:lnTo>
                  <a:lnTo>
                    <a:pt x="48448" y="47974"/>
                  </a:lnTo>
                  <a:lnTo>
                    <a:pt x="54312" y="51456"/>
                  </a:lnTo>
                  <a:lnTo>
                    <a:pt x="59915" y="55471"/>
                  </a:lnTo>
                  <a:lnTo>
                    <a:pt x="65343" y="59840"/>
                  </a:lnTo>
                  <a:lnTo>
                    <a:pt x="70655" y="63600"/>
                  </a:lnTo>
                  <a:lnTo>
                    <a:pt x="75891" y="66953"/>
                  </a:lnTo>
                  <a:lnTo>
                    <a:pt x="81074" y="70035"/>
                  </a:lnTo>
                  <a:lnTo>
                    <a:pt x="87916" y="73783"/>
                  </a:lnTo>
                  <a:lnTo>
                    <a:pt x="104549" y="82463"/>
                  </a:lnTo>
                  <a:lnTo>
                    <a:pt x="111186" y="85456"/>
                  </a:lnTo>
                  <a:lnTo>
                    <a:pt x="116457" y="87450"/>
                  </a:lnTo>
                  <a:lnTo>
                    <a:pt x="120818" y="88780"/>
                  </a:lnTo>
                  <a:lnTo>
                    <a:pt x="124572" y="90513"/>
                  </a:lnTo>
                  <a:lnTo>
                    <a:pt x="127921" y="92516"/>
                  </a:lnTo>
                  <a:lnTo>
                    <a:pt x="137160" y="99059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20" name="SMARTInkAnnotation36"/>
            <p:cNvSpPr/>
            <p:nvPr/>
          </p:nvSpPr>
          <p:spPr>
            <a:xfrm>
              <a:off x="3276600" y="3965693"/>
              <a:ext cx="137161" cy="7594"/>
            </a:xfrm>
            <a:custGeom>
              <a:avLst/>
              <a:gdLst/>
              <a:ahLst/>
              <a:cxnLst/>
              <a:rect l="0" t="0" r="0" b="0"/>
              <a:pathLst>
                <a:path w="137161" h="7594">
                  <a:moveTo>
                    <a:pt x="0" y="7593"/>
                  </a:moveTo>
                  <a:lnTo>
                    <a:pt x="10606" y="7593"/>
                  </a:lnTo>
                  <a:lnTo>
                    <a:pt x="12997" y="6746"/>
                  </a:lnTo>
                  <a:lnTo>
                    <a:pt x="15438" y="5336"/>
                  </a:lnTo>
                  <a:lnTo>
                    <a:pt x="17912" y="3548"/>
                  </a:lnTo>
                  <a:lnTo>
                    <a:pt x="22101" y="2356"/>
                  </a:lnTo>
                  <a:lnTo>
                    <a:pt x="27435" y="1562"/>
                  </a:lnTo>
                  <a:lnTo>
                    <a:pt x="33530" y="1032"/>
                  </a:lnTo>
                  <a:lnTo>
                    <a:pt x="40133" y="679"/>
                  </a:lnTo>
                  <a:lnTo>
                    <a:pt x="54244" y="287"/>
                  </a:lnTo>
                  <a:lnTo>
                    <a:pt x="99140" y="0"/>
                  </a:lnTo>
                  <a:lnTo>
                    <a:pt x="105040" y="838"/>
                  </a:lnTo>
                  <a:lnTo>
                    <a:pt x="109820" y="2243"/>
                  </a:lnTo>
                  <a:lnTo>
                    <a:pt x="113853" y="4026"/>
                  </a:lnTo>
                  <a:lnTo>
                    <a:pt x="118236" y="5215"/>
                  </a:lnTo>
                  <a:lnTo>
                    <a:pt x="122850" y="6008"/>
                  </a:lnTo>
                  <a:lnTo>
                    <a:pt x="137160" y="7593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21" name="SMARTInkAnnotation37"/>
            <p:cNvSpPr/>
            <p:nvPr/>
          </p:nvSpPr>
          <p:spPr>
            <a:xfrm>
              <a:off x="3467100" y="3904709"/>
              <a:ext cx="129054" cy="106678"/>
            </a:xfrm>
            <a:custGeom>
              <a:avLst/>
              <a:gdLst/>
              <a:ahLst/>
              <a:cxnLst/>
              <a:rect l="0" t="0" r="0" b="0"/>
              <a:pathLst>
                <a:path w="129054" h="106678">
                  <a:moveTo>
                    <a:pt x="0" y="22857"/>
                  </a:moveTo>
                  <a:lnTo>
                    <a:pt x="0" y="18812"/>
                  </a:lnTo>
                  <a:lnTo>
                    <a:pt x="846" y="17620"/>
                  </a:lnTo>
                  <a:lnTo>
                    <a:pt x="2258" y="16826"/>
                  </a:lnTo>
                  <a:lnTo>
                    <a:pt x="6083" y="15943"/>
                  </a:lnTo>
                  <a:lnTo>
                    <a:pt x="8289" y="15707"/>
                  </a:lnTo>
                  <a:lnTo>
                    <a:pt x="10606" y="15551"/>
                  </a:lnTo>
                  <a:lnTo>
                    <a:pt x="12998" y="14599"/>
                  </a:lnTo>
                  <a:lnTo>
                    <a:pt x="15438" y="13118"/>
                  </a:lnTo>
                  <a:lnTo>
                    <a:pt x="17912" y="11284"/>
                  </a:lnTo>
                  <a:lnTo>
                    <a:pt x="21255" y="9215"/>
                  </a:lnTo>
                  <a:lnTo>
                    <a:pt x="25176" y="6989"/>
                  </a:lnTo>
                  <a:lnTo>
                    <a:pt x="29484" y="4658"/>
                  </a:lnTo>
                  <a:lnTo>
                    <a:pt x="34896" y="3104"/>
                  </a:lnTo>
                  <a:lnTo>
                    <a:pt x="41044" y="2068"/>
                  </a:lnTo>
                  <a:lnTo>
                    <a:pt x="47683" y="1378"/>
                  </a:lnTo>
                  <a:lnTo>
                    <a:pt x="54649" y="917"/>
                  </a:lnTo>
                  <a:lnTo>
                    <a:pt x="61833" y="610"/>
                  </a:lnTo>
                  <a:lnTo>
                    <a:pt x="81821" y="179"/>
                  </a:lnTo>
                  <a:lnTo>
                    <a:pt x="123980" y="0"/>
                  </a:lnTo>
                  <a:lnTo>
                    <a:pt x="125834" y="845"/>
                  </a:lnTo>
                  <a:lnTo>
                    <a:pt x="127069" y="2256"/>
                  </a:lnTo>
                  <a:lnTo>
                    <a:pt x="129053" y="6558"/>
                  </a:lnTo>
                  <a:lnTo>
                    <a:pt x="128369" y="7758"/>
                  </a:lnTo>
                  <a:lnTo>
                    <a:pt x="127066" y="9404"/>
                  </a:lnTo>
                  <a:lnTo>
                    <a:pt x="125350" y="11348"/>
                  </a:lnTo>
                  <a:lnTo>
                    <a:pt x="122514" y="13491"/>
                  </a:lnTo>
                  <a:lnTo>
                    <a:pt x="118930" y="15766"/>
                  </a:lnTo>
                  <a:lnTo>
                    <a:pt x="114846" y="18129"/>
                  </a:lnTo>
                  <a:lnTo>
                    <a:pt x="105794" y="23014"/>
                  </a:lnTo>
                  <a:lnTo>
                    <a:pt x="101010" y="25502"/>
                  </a:lnTo>
                  <a:lnTo>
                    <a:pt x="95280" y="28006"/>
                  </a:lnTo>
                  <a:lnTo>
                    <a:pt x="88920" y="30523"/>
                  </a:lnTo>
                  <a:lnTo>
                    <a:pt x="82140" y="33048"/>
                  </a:lnTo>
                  <a:lnTo>
                    <a:pt x="75927" y="35578"/>
                  </a:lnTo>
                  <a:lnTo>
                    <a:pt x="70091" y="38110"/>
                  </a:lnTo>
                  <a:lnTo>
                    <a:pt x="64507" y="40646"/>
                  </a:lnTo>
                  <a:lnTo>
                    <a:pt x="58245" y="44029"/>
                  </a:lnTo>
                  <a:lnTo>
                    <a:pt x="51530" y="47978"/>
                  </a:lnTo>
                  <a:lnTo>
                    <a:pt x="44514" y="52305"/>
                  </a:lnTo>
                  <a:lnTo>
                    <a:pt x="38143" y="56035"/>
                  </a:lnTo>
                  <a:lnTo>
                    <a:pt x="26548" y="62439"/>
                  </a:lnTo>
                  <a:lnTo>
                    <a:pt x="21932" y="65332"/>
                  </a:lnTo>
                  <a:lnTo>
                    <a:pt x="18008" y="68106"/>
                  </a:lnTo>
                  <a:lnTo>
                    <a:pt x="14545" y="70803"/>
                  </a:lnTo>
                  <a:lnTo>
                    <a:pt x="11390" y="73448"/>
                  </a:lnTo>
                  <a:lnTo>
                    <a:pt x="8441" y="76057"/>
                  </a:lnTo>
                  <a:lnTo>
                    <a:pt x="1667" y="82284"/>
                  </a:lnTo>
                  <a:lnTo>
                    <a:pt x="1958" y="84489"/>
                  </a:lnTo>
                  <a:lnTo>
                    <a:pt x="2999" y="87651"/>
                  </a:lnTo>
                  <a:lnTo>
                    <a:pt x="4539" y="91453"/>
                  </a:lnTo>
                  <a:lnTo>
                    <a:pt x="7260" y="93988"/>
                  </a:lnTo>
                  <a:lnTo>
                    <a:pt x="10766" y="95677"/>
                  </a:lnTo>
                  <a:lnTo>
                    <a:pt x="14798" y="96804"/>
                  </a:lnTo>
                  <a:lnTo>
                    <a:pt x="19179" y="98402"/>
                  </a:lnTo>
                  <a:lnTo>
                    <a:pt x="23792" y="100313"/>
                  </a:lnTo>
                  <a:lnTo>
                    <a:pt x="28562" y="102434"/>
                  </a:lnTo>
                  <a:lnTo>
                    <a:pt x="33435" y="103849"/>
                  </a:lnTo>
                  <a:lnTo>
                    <a:pt x="38376" y="104791"/>
                  </a:lnTo>
                  <a:lnTo>
                    <a:pt x="43364" y="105420"/>
                  </a:lnTo>
                  <a:lnTo>
                    <a:pt x="48383" y="105839"/>
                  </a:lnTo>
                  <a:lnTo>
                    <a:pt x="53422" y="106118"/>
                  </a:lnTo>
                  <a:lnTo>
                    <a:pt x="68580" y="106677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22" name="SMARTInkAnnotation38"/>
            <p:cNvSpPr/>
            <p:nvPr/>
          </p:nvSpPr>
          <p:spPr>
            <a:xfrm>
              <a:off x="3634741" y="3927566"/>
              <a:ext cx="144780" cy="114300"/>
            </a:xfrm>
            <a:custGeom>
              <a:avLst/>
              <a:gdLst/>
              <a:ahLst/>
              <a:cxnLst/>
              <a:rect l="0" t="0" r="0" b="0"/>
              <a:pathLst>
                <a:path w="144780" h="114300">
                  <a:moveTo>
                    <a:pt x="144779" y="0"/>
                  </a:moveTo>
                  <a:lnTo>
                    <a:pt x="144779" y="4045"/>
                  </a:lnTo>
                  <a:lnTo>
                    <a:pt x="143933" y="5237"/>
                  </a:lnTo>
                  <a:lnTo>
                    <a:pt x="142521" y="6031"/>
                  </a:lnTo>
                  <a:lnTo>
                    <a:pt x="140734" y="6561"/>
                  </a:lnTo>
                  <a:lnTo>
                    <a:pt x="139542" y="7760"/>
                  </a:lnTo>
                  <a:lnTo>
                    <a:pt x="138748" y="9407"/>
                  </a:lnTo>
                  <a:lnTo>
                    <a:pt x="138218" y="11351"/>
                  </a:lnTo>
                  <a:lnTo>
                    <a:pt x="136172" y="13494"/>
                  </a:lnTo>
                  <a:lnTo>
                    <a:pt x="133114" y="15770"/>
                  </a:lnTo>
                  <a:lnTo>
                    <a:pt x="129383" y="18132"/>
                  </a:lnTo>
                  <a:lnTo>
                    <a:pt x="125202" y="20555"/>
                  </a:lnTo>
                  <a:lnTo>
                    <a:pt x="116040" y="25504"/>
                  </a:lnTo>
                  <a:lnTo>
                    <a:pt x="111226" y="28856"/>
                  </a:lnTo>
                  <a:lnTo>
                    <a:pt x="106324" y="32784"/>
                  </a:lnTo>
                  <a:lnTo>
                    <a:pt x="101363" y="37096"/>
                  </a:lnTo>
                  <a:lnTo>
                    <a:pt x="95515" y="41663"/>
                  </a:lnTo>
                  <a:lnTo>
                    <a:pt x="89076" y="46402"/>
                  </a:lnTo>
                  <a:lnTo>
                    <a:pt x="75149" y="56183"/>
                  </a:lnTo>
                  <a:lnTo>
                    <a:pt x="37961" y="81320"/>
                  </a:lnTo>
                  <a:lnTo>
                    <a:pt x="31234" y="86386"/>
                  </a:lnTo>
                  <a:lnTo>
                    <a:pt x="25056" y="91457"/>
                  </a:lnTo>
                  <a:lnTo>
                    <a:pt x="14522" y="100761"/>
                  </a:lnTo>
                  <a:lnTo>
                    <a:pt x="0" y="114299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23" name="SMARTInkAnnotation39"/>
            <p:cNvSpPr/>
            <p:nvPr/>
          </p:nvSpPr>
          <p:spPr>
            <a:xfrm>
              <a:off x="3672841" y="3942805"/>
              <a:ext cx="99060" cy="60961"/>
            </a:xfrm>
            <a:custGeom>
              <a:avLst/>
              <a:gdLst/>
              <a:ahLst/>
              <a:cxnLst/>
              <a:rect l="0" t="0" r="0" b="0"/>
              <a:pathLst>
                <a:path w="99060" h="60961">
                  <a:moveTo>
                    <a:pt x="0" y="0"/>
                  </a:moveTo>
                  <a:lnTo>
                    <a:pt x="21957" y="21958"/>
                  </a:lnTo>
                  <a:lnTo>
                    <a:pt x="27338" y="25645"/>
                  </a:lnTo>
                  <a:lnTo>
                    <a:pt x="33465" y="28950"/>
                  </a:lnTo>
                  <a:lnTo>
                    <a:pt x="46200" y="34881"/>
                  </a:lnTo>
                  <a:lnTo>
                    <a:pt x="78559" y="50741"/>
                  </a:lnTo>
                  <a:lnTo>
                    <a:pt x="99059" y="6096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25" name="SMARTInkAnnotation40"/>
            <p:cNvSpPr/>
            <p:nvPr/>
          </p:nvSpPr>
          <p:spPr>
            <a:xfrm>
              <a:off x="3939541" y="3904706"/>
              <a:ext cx="121920" cy="7621"/>
            </a:xfrm>
            <a:custGeom>
              <a:avLst/>
              <a:gdLst/>
              <a:ahLst/>
              <a:cxnLst/>
              <a:rect l="0" t="0" r="0" b="0"/>
              <a:pathLst>
                <a:path w="121920" h="7621">
                  <a:moveTo>
                    <a:pt x="0" y="7620"/>
                  </a:moveTo>
                  <a:lnTo>
                    <a:pt x="0" y="3575"/>
                  </a:lnTo>
                  <a:lnTo>
                    <a:pt x="846" y="2383"/>
                  </a:lnTo>
                  <a:lnTo>
                    <a:pt x="2257" y="1589"/>
                  </a:lnTo>
                  <a:lnTo>
                    <a:pt x="6560" y="314"/>
                  </a:lnTo>
                  <a:lnTo>
                    <a:pt x="9407" y="139"/>
                  </a:lnTo>
                  <a:lnTo>
                    <a:pt x="13494" y="62"/>
                  </a:lnTo>
                  <a:lnTo>
                    <a:pt x="121919" y="0"/>
                  </a:lnTo>
                </a:path>
              </a:pathLst>
            </a:custGeom>
            <a:ln w="127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26" name="SMARTInkAnnotation41"/>
            <p:cNvSpPr/>
            <p:nvPr/>
          </p:nvSpPr>
          <p:spPr>
            <a:xfrm>
              <a:off x="4200287" y="3828534"/>
              <a:ext cx="234555" cy="175233"/>
            </a:xfrm>
            <a:custGeom>
              <a:avLst/>
              <a:gdLst/>
              <a:ahLst/>
              <a:cxnLst/>
              <a:rect l="0" t="0" r="0" b="0"/>
              <a:pathLst>
                <a:path w="234555" h="175233">
                  <a:moveTo>
                    <a:pt x="28813" y="22832"/>
                  </a:moveTo>
                  <a:lnTo>
                    <a:pt x="28813" y="15526"/>
                  </a:lnTo>
                  <a:lnTo>
                    <a:pt x="32858" y="11260"/>
                  </a:lnTo>
                  <a:lnTo>
                    <a:pt x="34896" y="10037"/>
                  </a:lnTo>
                  <a:lnTo>
                    <a:pt x="39419" y="8678"/>
                  </a:lnTo>
                  <a:lnTo>
                    <a:pt x="46725" y="7914"/>
                  </a:lnTo>
                  <a:lnTo>
                    <a:pt x="49221" y="6960"/>
                  </a:lnTo>
                  <a:lnTo>
                    <a:pt x="54252" y="3642"/>
                  </a:lnTo>
                  <a:lnTo>
                    <a:pt x="59310" y="1603"/>
                  </a:lnTo>
                  <a:lnTo>
                    <a:pt x="65227" y="697"/>
                  </a:lnTo>
                  <a:lnTo>
                    <a:pt x="69176" y="455"/>
                  </a:lnTo>
                  <a:lnTo>
                    <a:pt x="78079" y="187"/>
                  </a:lnTo>
                  <a:lnTo>
                    <a:pt x="102606" y="0"/>
                  </a:lnTo>
                  <a:lnTo>
                    <a:pt x="106795" y="837"/>
                  </a:lnTo>
                  <a:lnTo>
                    <a:pt x="113707" y="4025"/>
                  </a:lnTo>
                  <a:lnTo>
                    <a:pt x="117582" y="5214"/>
                  </a:lnTo>
                  <a:lnTo>
                    <a:pt x="121859" y="6007"/>
                  </a:lnTo>
                  <a:lnTo>
                    <a:pt x="126404" y="6535"/>
                  </a:lnTo>
                  <a:lnTo>
                    <a:pt x="133712" y="7122"/>
                  </a:lnTo>
                  <a:lnTo>
                    <a:pt x="136845" y="7279"/>
                  </a:lnTo>
                  <a:lnTo>
                    <a:pt x="139781" y="8229"/>
                  </a:lnTo>
                  <a:lnTo>
                    <a:pt x="145302" y="11544"/>
                  </a:lnTo>
                  <a:lnTo>
                    <a:pt x="149123" y="14125"/>
                  </a:lnTo>
                  <a:lnTo>
                    <a:pt x="149660" y="15334"/>
                  </a:lnTo>
                  <a:lnTo>
                    <a:pt x="150256" y="18935"/>
                  </a:lnTo>
                  <a:lnTo>
                    <a:pt x="148722" y="21081"/>
                  </a:lnTo>
                  <a:lnTo>
                    <a:pt x="142502" y="25722"/>
                  </a:lnTo>
                  <a:lnTo>
                    <a:pt x="136350" y="30608"/>
                  </a:lnTo>
                  <a:lnTo>
                    <a:pt x="133524" y="33095"/>
                  </a:lnTo>
                  <a:lnTo>
                    <a:pt x="129101" y="35601"/>
                  </a:lnTo>
                  <a:lnTo>
                    <a:pt x="123611" y="38118"/>
                  </a:lnTo>
                  <a:lnTo>
                    <a:pt x="117412" y="40643"/>
                  </a:lnTo>
                  <a:lnTo>
                    <a:pt x="111585" y="44019"/>
                  </a:lnTo>
                  <a:lnTo>
                    <a:pt x="106008" y="47963"/>
                  </a:lnTo>
                  <a:lnTo>
                    <a:pt x="100597" y="52286"/>
                  </a:lnTo>
                  <a:lnTo>
                    <a:pt x="94449" y="56861"/>
                  </a:lnTo>
                  <a:lnTo>
                    <a:pt x="80845" y="66460"/>
                  </a:lnTo>
                  <a:lnTo>
                    <a:pt x="74507" y="70544"/>
                  </a:lnTo>
                  <a:lnTo>
                    <a:pt x="68590" y="74113"/>
                  </a:lnTo>
                  <a:lnTo>
                    <a:pt x="62950" y="77340"/>
                  </a:lnTo>
                  <a:lnTo>
                    <a:pt x="56651" y="80337"/>
                  </a:lnTo>
                  <a:lnTo>
                    <a:pt x="49912" y="83182"/>
                  </a:lnTo>
                  <a:lnTo>
                    <a:pt x="42880" y="85925"/>
                  </a:lnTo>
                  <a:lnTo>
                    <a:pt x="36497" y="89447"/>
                  </a:lnTo>
                  <a:lnTo>
                    <a:pt x="30549" y="93489"/>
                  </a:lnTo>
                  <a:lnTo>
                    <a:pt x="24890" y="97877"/>
                  </a:lnTo>
                  <a:lnTo>
                    <a:pt x="20272" y="101649"/>
                  </a:lnTo>
                  <a:lnTo>
                    <a:pt x="16345" y="105009"/>
                  </a:lnTo>
                  <a:lnTo>
                    <a:pt x="12881" y="108097"/>
                  </a:lnTo>
                  <a:lnTo>
                    <a:pt x="6775" y="113785"/>
                  </a:lnTo>
                  <a:lnTo>
                    <a:pt x="3961" y="116488"/>
                  </a:lnTo>
                  <a:lnTo>
                    <a:pt x="2084" y="119136"/>
                  </a:lnTo>
                  <a:lnTo>
                    <a:pt x="0" y="124336"/>
                  </a:lnTo>
                  <a:lnTo>
                    <a:pt x="291" y="127754"/>
                  </a:lnTo>
                  <a:lnTo>
                    <a:pt x="1332" y="131727"/>
                  </a:lnTo>
                  <a:lnTo>
                    <a:pt x="2873" y="136069"/>
                  </a:lnTo>
                  <a:lnTo>
                    <a:pt x="5593" y="138963"/>
                  </a:lnTo>
                  <a:lnTo>
                    <a:pt x="9099" y="140892"/>
                  </a:lnTo>
                  <a:lnTo>
                    <a:pt x="13130" y="142179"/>
                  </a:lnTo>
                  <a:lnTo>
                    <a:pt x="17511" y="143884"/>
                  </a:lnTo>
                  <a:lnTo>
                    <a:pt x="22125" y="145866"/>
                  </a:lnTo>
                  <a:lnTo>
                    <a:pt x="26895" y="148035"/>
                  </a:lnTo>
                  <a:lnTo>
                    <a:pt x="32614" y="149480"/>
                  </a:lnTo>
                  <a:lnTo>
                    <a:pt x="38967" y="150444"/>
                  </a:lnTo>
                  <a:lnTo>
                    <a:pt x="45742" y="151087"/>
                  </a:lnTo>
                  <a:lnTo>
                    <a:pt x="52799" y="151515"/>
                  </a:lnTo>
                  <a:lnTo>
                    <a:pt x="67413" y="151991"/>
                  </a:lnTo>
                  <a:lnTo>
                    <a:pt x="75713" y="152964"/>
                  </a:lnTo>
                  <a:lnTo>
                    <a:pt x="84633" y="154460"/>
                  </a:lnTo>
                  <a:lnTo>
                    <a:pt x="93967" y="156304"/>
                  </a:lnTo>
                  <a:lnTo>
                    <a:pt x="103575" y="157533"/>
                  </a:lnTo>
                  <a:lnTo>
                    <a:pt x="113368" y="158352"/>
                  </a:lnTo>
                  <a:lnTo>
                    <a:pt x="123282" y="158899"/>
                  </a:lnTo>
                  <a:lnTo>
                    <a:pt x="141073" y="159506"/>
                  </a:lnTo>
                  <a:lnTo>
                    <a:pt x="149373" y="159668"/>
                  </a:lnTo>
                  <a:lnTo>
                    <a:pt x="157447" y="160622"/>
                  </a:lnTo>
                  <a:lnTo>
                    <a:pt x="165369" y="162106"/>
                  </a:lnTo>
                  <a:lnTo>
                    <a:pt x="173190" y="163941"/>
                  </a:lnTo>
                  <a:lnTo>
                    <a:pt x="180098" y="165164"/>
                  </a:lnTo>
                  <a:lnTo>
                    <a:pt x="186396" y="165980"/>
                  </a:lnTo>
                  <a:lnTo>
                    <a:pt x="192288" y="166524"/>
                  </a:lnTo>
                  <a:lnTo>
                    <a:pt x="197910" y="166887"/>
                  </a:lnTo>
                  <a:lnTo>
                    <a:pt x="203351" y="167129"/>
                  </a:lnTo>
                  <a:lnTo>
                    <a:pt x="208672" y="167289"/>
                  </a:lnTo>
                  <a:lnTo>
                    <a:pt x="213066" y="168244"/>
                  </a:lnTo>
                  <a:lnTo>
                    <a:pt x="220206" y="171561"/>
                  </a:lnTo>
                  <a:lnTo>
                    <a:pt x="224940" y="174145"/>
                  </a:lnTo>
                  <a:lnTo>
                    <a:pt x="228305" y="174748"/>
                  </a:lnTo>
                  <a:lnTo>
                    <a:pt x="234554" y="175232"/>
                  </a:lnTo>
                </a:path>
              </a:pathLst>
            </a:custGeom>
            <a:ln w="127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27" name="SMARTInkAnnotation42"/>
            <p:cNvSpPr/>
            <p:nvPr/>
          </p:nvSpPr>
          <p:spPr>
            <a:xfrm>
              <a:off x="2446020" y="4034246"/>
              <a:ext cx="121921" cy="1"/>
            </a:xfrm>
            <a:custGeom>
              <a:avLst/>
              <a:gdLst/>
              <a:ahLst/>
              <a:cxnLst/>
              <a:rect l="0" t="0" r="0" b="0"/>
              <a:pathLst>
                <a:path w="121921" h="1">
                  <a:moveTo>
                    <a:pt x="0" y="0"/>
                  </a:moveTo>
                  <a:lnTo>
                    <a:pt x="121920" y="0"/>
                  </a:lnTo>
                </a:path>
              </a:pathLst>
            </a:custGeom>
            <a:ln w="127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28" name="SMARTInkAnnotation43"/>
            <p:cNvSpPr/>
            <p:nvPr/>
          </p:nvSpPr>
          <p:spPr>
            <a:xfrm>
              <a:off x="2737234" y="3958047"/>
              <a:ext cx="156758" cy="144780"/>
            </a:xfrm>
            <a:custGeom>
              <a:avLst/>
              <a:gdLst/>
              <a:ahLst/>
              <a:cxnLst/>
              <a:rect l="0" t="0" r="0" b="0"/>
              <a:pathLst>
                <a:path w="156758" h="144780">
                  <a:moveTo>
                    <a:pt x="51686" y="22859"/>
                  </a:moveTo>
                  <a:lnTo>
                    <a:pt x="51686" y="18814"/>
                  </a:lnTo>
                  <a:lnTo>
                    <a:pt x="52533" y="17622"/>
                  </a:lnTo>
                  <a:lnTo>
                    <a:pt x="53944" y="16828"/>
                  </a:lnTo>
                  <a:lnTo>
                    <a:pt x="55732" y="16298"/>
                  </a:lnTo>
                  <a:lnTo>
                    <a:pt x="59975" y="13452"/>
                  </a:lnTo>
                  <a:lnTo>
                    <a:pt x="62292" y="11508"/>
                  </a:lnTo>
                  <a:lnTo>
                    <a:pt x="64684" y="10211"/>
                  </a:lnTo>
                  <a:lnTo>
                    <a:pt x="67124" y="9347"/>
                  </a:lnTo>
                  <a:lnTo>
                    <a:pt x="69598" y="8771"/>
                  </a:lnTo>
                  <a:lnTo>
                    <a:pt x="72941" y="7540"/>
                  </a:lnTo>
                  <a:lnTo>
                    <a:pt x="76863" y="5873"/>
                  </a:lnTo>
                  <a:lnTo>
                    <a:pt x="81171" y="3915"/>
                  </a:lnTo>
                  <a:lnTo>
                    <a:pt x="85736" y="2609"/>
                  </a:lnTo>
                  <a:lnTo>
                    <a:pt x="90472" y="1739"/>
                  </a:lnTo>
                  <a:lnTo>
                    <a:pt x="95324" y="1159"/>
                  </a:lnTo>
                  <a:lnTo>
                    <a:pt x="100251" y="772"/>
                  </a:lnTo>
                  <a:lnTo>
                    <a:pt x="105230" y="514"/>
                  </a:lnTo>
                  <a:lnTo>
                    <a:pt x="118069" y="151"/>
                  </a:lnTo>
                  <a:lnTo>
                    <a:pt x="141345" y="12"/>
                  </a:lnTo>
                  <a:lnTo>
                    <a:pt x="156757" y="0"/>
                  </a:lnTo>
                  <a:lnTo>
                    <a:pt x="156447" y="846"/>
                  </a:lnTo>
                  <a:lnTo>
                    <a:pt x="153844" y="4044"/>
                  </a:lnTo>
                  <a:lnTo>
                    <a:pt x="149866" y="8288"/>
                  </a:lnTo>
                  <a:lnTo>
                    <a:pt x="147619" y="10605"/>
                  </a:lnTo>
                  <a:lnTo>
                    <a:pt x="144428" y="12996"/>
                  </a:lnTo>
                  <a:lnTo>
                    <a:pt x="140607" y="15437"/>
                  </a:lnTo>
                  <a:lnTo>
                    <a:pt x="136367" y="17911"/>
                  </a:lnTo>
                  <a:lnTo>
                    <a:pt x="131847" y="20407"/>
                  </a:lnTo>
                  <a:lnTo>
                    <a:pt x="122309" y="25438"/>
                  </a:lnTo>
                  <a:lnTo>
                    <a:pt x="116548" y="27965"/>
                  </a:lnTo>
                  <a:lnTo>
                    <a:pt x="110167" y="30496"/>
                  </a:lnTo>
                  <a:lnTo>
                    <a:pt x="103374" y="33030"/>
                  </a:lnTo>
                  <a:lnTo>
                    <a:pt x="97151" y="36413"/>
                  </a:lnTo>
                  <a:lnTo>
                    <a:pt x="91310" y="40362"/>
                  </a:lnTo>
                  <a:lnTo>
                    <a:pt x="85722" y="44688"/>
                  </a:lnTo>
                  <a:lnTo>
                    <a:pt x="78610" y="48418"/>
                  </a:lnTo>
                  <a:lnTo>
                    <a:pt x="70482" y="51752"/>
                  </a:lnTo>
                  <a:lnTo>
                    <a:pt x="61677" y="54821"/>
                  </a:lnTo>
                  <a:lnTo>
                    <a:pt x="54113" y="58560"/>
                  </a:lnTo>
                  <a:lnTo>
                    <a:pt x="47378" y="62747"/>
                  </a:lnTo>
                  <a:lnTo>
                    <a:pt x="41194" y="67231"/>
                  </a:lnTo>
                  <a:lnTo>
                    <a:pt x="35378" y="71067"/>
                  </a:lnTo>
                  <a:lnTo>
                    <a:pt x="29808" y="74471"/>
                  </a:lnTo>
                  <a:lnTo>
                    <a:pt x="24400" y="77587"/>
                  </a:lnTo>
                  <a:lnTo>
                    <a:pt x="19949" y="81358"/>
                  </a:lnTo>
                  <a:lnTo>
                    <a:pt x="16135" y="85565"/>
                  </a:lnTo>
                  <a:lnTo>
                    <a:pt x="12745" y="90063"/>
                  </a:lnTo>
                  <a:lnTo>
                    <a:pt x="9639" y="93908"/>
                  </a:lnTo>
                  <a:lnTo>
                    <a:pt x="6721" y="97319"/>
                  </a:lnTo>
                  <a:lnTo>
                    <a:pt x="3929" y="100439"/>
                  </a:lnTo>
                  <a:lnTo>
                    <a:pt x="2068" y="103365"/>
                  </a:lnTo>
                  <a:lnTo>
                    <a:pt x="828" y="106164"/>
                  </a:lnTo>
                  <a:lnTo>
                    <a:pt x="0" y="108875"/>
                  </a:lnTo>
                  <a:lnTo>
                    <a:pt x="296" y="111530"/>
                  </a:lnTo>
                  <a:lnTo>
                    <a:pt x="1340" y="114146"/>
                  </a:lnTo>
                  <a:lnTo>
                    <a:pt x="2881" y="116738"/>
                  </a:lnTo>
                  <a:lnTo>
                    <a:pt x="4757" y="119311"/>
                  </a:lnTo>
                  <a:lnTo>
                    <a:pt x="6853" y="121874"/>
                  </a:lnTo>
                  <a:lnTo>
                    <a:pt x="9097" y="124429"/>
                  </a:lnTo>
                  <a:lnTo>
                    <a:pt x="11440" y="126979"/>
                  </a:lnTo>
                  <a:lnTo>
                    <a:pt x="16301" y="132070"/>
                  </a:lnTo>
                  <a:lnTo>
                    <a:pt x="19630" y="134613"/>
                  </a:lnTo>
                  <a:lnTo>
                    <a:pt x="23542" y="137155"/>
                  </a:lnTo>
                  <a:lnTo>
                    <a:pt x="27844" y="139697"/>
                  </a:lnTo>
                  <a:lnTo>
                    <a:pt x="33251" y="141391"/>
                  </a:lnTo>
                  <a:lnTo>
                    <a:pt x="39396" y="142520"/>
                  </a:lnTo>
                  <a:lnTo>
                    <a:pt x="46033" y="143273"/>
                  </a:lnTo>
                  <a:lnTo>
                    <a:pt x="52997" y="143775"/>
                  </a:lnTo>
                  <a:lnTo>
                    <a:pt x="60180" y="144110"/>
                  </a:lnTo>
                  <a:lnTo>
                    <a:pt x="75782" y="144482"/>
                  </a:lnTo>
                  <a:lnTo>
                    <a:pt x="150746" y="144779"/>
                  </a:lnTo>
                </a:path>
              </a:pathLst>
            </a:custGeom>
            <a:ln w="127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29" name="SMARTInkAnnotation44"/>
            <p:cNvSpPr/>
            <p:nvPr/>
          </p:nvSpPr>
          <p:spPr>
            <a:xfrm>
              <a:off x="5059680" y="3668486"/>
              <a:ext cx="76201" cy="175261"/>
            </a:xfrm>
            <a:custGeom>
              <a:avLst/>
              <a:gdLst/>
              <a:ahLst/>
              <a:cxnLst/>
              <a:rect l="0" t="0" r="0" b="0"/>
              <a:pathLst>
                <a:path w="76201" h="175261">
                  <a:moveTo>
                    <a:pt x="76200" y="0"/>
                  </a:moveTo>
                  <a:lnTo>
                    <a:pt x="69639" y="6561"/>
                  </a:lnTo>
                  <a:lnTo>
                    <a:pt x="69051" y="9407"/>
                  </a:lnTo>
                  <a:lnTo>
                    <a:pt x="68894" y="11351"/>
                  </a:lnTo>
                  <a:lnTo>
                    <a:pt x="67943" y="13494"/>
                  </a:lnTo>
                  <a:lnTo>
                    <a:pt x="66462" y="15769"/>
                  </a:lnTo>
                  <a:lnTo>
                    <a:pt x="64628" y="18133"/>
                  </a:lnTo>
                  <a:lnTo>
                    <a:pt x="63405" y="20555"/>
                  </a:lnTo>
                  <a:lnTo>
                    <a:pt x="62047" y="25504"/>
                  </a:lnTo>
                  <a:lnTo>
                    <a:pt x="60838" y="28010"/>
                  </a:lnTo>
                  <a:lnTo>
                    <a:pt x="59185" y="30527"/>
                  </a:lnTo>
                  <a:lnTo>
                    <a:pt x="57237" y="33051"/>
                  </a:lnTo>
                  <a:lnTo>
                    <a:pt x="55073" y="38113"/>
                  </a:lnTo>
                  <a:lnTo>
                    <a:pt x="54494" y="40649"/>
                  </a:lnTo>
                  <a:lnTo>
                    <a:pt x="53263" y="44032"/>
                  </a:lnTo>
                  <a:lnTo>
                    <a:pt x="51596" y="47982"/>
                  </a:lnTo>
                  <a:lnTo>
                    <a:pt x="49637" y="52307"/>
                  </a:lnTo>
                  <a:lnTo>
                    <a:pt x="42836" y="66487"/>
                  </a:lnTo>
                  <a:lnTo>
                    <a:pt x="40411" y="72264"/>
                  </a:lnTo>
                  <a:lnTo>
                    <a:pt x="37947" y="78657"/>
                  </a:lnTo>
                  <a:lnTo>
                    <a:pt x="35458" y="85457"/>
                  </a:lnTo>
                  <a:lnTo>
                    <a:pt x="32106" y="91685"/>
                  </a:lnTo>
                  <a:lnTo>
                    <a:pt x="28177" y="97530"/>
                  </a:lnTo>
                  <a:lnTo>
                    <a:pt x="23864" y="103120"/>
                  </a:lnTo>
                  <a:lnTo>
                    <a:pt x="20143" y="108540"/>
                  </a:lnTo>
                  <a:lnTo>
                    <a:pt x="16816" y="113846"/>
                  </a:lnTo>
                  <a:lnTo>
                    <a:pt x="13751" y="119078"/>
                  </a:lnTo>
                  <a:lnTo>
                    <a:pt x="11707" y="124258"/>
                  </a:lnTo>
                  <a:lnTo>
                    <a:pt x="10345" y="129405"/>
                  </a:lnTo>
                  <a:lnTo>
                    <a:pt x="9437" y="134530"/>
                  </a:lnTo>
                  <a:lnTo>
                    <a:pt x="7984" y="139640"/>
                  </a:lnTo>
                  <a:lnTo>
                    <a:pt x="6170" y="144740"/>
                  </a:lnTo>
                  <a:lnTo>
                    <a:pt x="4113" y="149834"/>
                  </a:lnTo>
                  <a:lnTo>
                    <a:pt x="2742" y="154922"/>
                  </a:lnTo>
                  <a:lnTo>
                    <a:pt x="1828" y="160008"/>
                  </a:lnTo>
                  <a:lnTo>
                    <a:pt x="0" y="17526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30" name="SMARTInkAnnotation45"/>
            <p:cNvSpPr/>
            <p:nvPr/>
          </p:nvSpPr>
          <p:spPr>
            <a:xfrm>
              <a:off x="5219700" y="3660869"/>
              <a:ext cx="213361" cy="190459"/>
            </a:xfrm>
            <a:custGeom>
              <a:avLst/>
              <a:gdLst/>
              <a:ahLst/>
              <a:cxnLst/>
              <a:rect l="0" t="0" r="0" b="0"/>
              <a:pathLst>
                <a:path w="213361" h="190459">
                  <a:moveTo>
                    <a:pt x="0" y="53337"/>
                  </a:moveTo>
                  <a:lnTo>
                    <a:pt x="0" y="49292"/>
                  </a:lnTo>
                  <a:lnTo>
                    <a:pt x="846" y="47253"/>
                  </a:lnTo>
                  <a:lnTo>
                    <a:pt x="4045" y="42731"/>
                  </a:lnTo>
                  <a:lnTo>
                    <a:pt x="6083" y="41186"/>
                  </a:lnTo>
                  <a:lnTo>
                    <a:pt x="8289" y="40156"/>
                  </a:lnTo>
                  <a:lnTo>
                    <a:pt x="10606" y="39470"/>
                  </a:lnTo>
                  <a:lnTo>
                    <a:pt x="12997" y="37319"/>
                  </a:lnTo>
                  <a:lnTo>
                    <a:pt x="15439" y="34191"/>
                  </a:lnTo>
                  <a:lnTo>
                    <a:pt x="17912" y="30413"/>
                  </a:lnTo>
                  <a:lnTo>
                    <a:pt x="20408" y="27048"/>
                  </a:lnTo>
                  <a:lnTo>
                    <a:pt x="22919" y="23957"/>
                  </a:lnTo>
                  <a:lnTo>
                    <a:pt x="25439" y="21050"/>
                  </a:lnTo>
                  <a:lnTo>
                    <a:pt x="28813" y="18266"/>
                  </a:lnTo>
                  <a:lnTo>
                    <a:pt x="32756" y="15563"/>
                  </a:lnTo>
                  <a:lnTo>
                    <a:pt x="37077" y="12914"/>
                  </a:lnTo>
                  <a:lnTo>
                    <a:pt x="41651" y="11148"/>
                  </a:lnTo>
                  <a:lnTo>
                    <a:pt x="46395" y="9971"/>
                  </a:lnTo>
                  <a:lnTo>
                    <a:pt x="51250" y="9186"/>
                  </a:lnTo>
                  <a:lnTo>
                    <a:pt x="55333" y="7816"/>
                  </a:lnTo>
                  <a:lnTo>
                    <a:pt x="58902" y="6057"/>
                  </a:lnTo>
                  <a:lnTo>
                    <a:pt x="62128" y="4037"/>
                  </a:lnTo>
                  <a:lnTo>
                    <a:pt x="65972" y="2690"/>
                  </a:lnTo>
                  <a:lnTo>
                    <a:pt x="70228" y="1792"/>
                  </a:lnTo>
                  <a:lnTo>
                    <a:pt x="74759" y="1194"/>
                  </a:lnTo>
                  <a:lnTo>
                    <a:pt x="78626" y="795"/>
                  </a:lnTo>
                  <a:lnTo>
                    <a:pt x="85180" y="351"/>
                  </a:lnTo>
                  <a:lnTo>
                    <a:pt x="90916" y="154"/>
                  </a:lnTo>
                  <a:lnTo>
                    <a:pt x="101163" y="44"/>
                  </a:lnTo>
                  <a:lnTo>
                    <a:pt x="124137" y="0"/>
                  </a:lnTo>
                  <a:lnTo>
                    <a:pt x="126785" y="845"/>
                  </a:lnTo>
                  <a:lnTo>
                    <a:pt x="131985" y="4043"/>
                  </a:lnTo>
                  <a:lnTo>
                    <a:pt x="137117" y="8286"/>
                  </a:lnTo>
                  <a:lnTo>
                    <a:pt x="139671" y="10603"/>
                  </a:lnTo>
                  <a:lnTo>
                    <a:pt x="141375" y="12995"/>
                  </a:lnTo>
                  <a:lnTo>
                    <a:pt x="143266" y="17909"/>
                  </a:lnTo>
                  <a:lnTo>
                    <a:pt x="144107" y="22915"/>
                  </a:lnTo>
                  <a:lnTo>
                    <a:pt x="144481" y="27963"/>
                  </a:lnTo>
                  <a:lnTo>
                    <a:pt x="144647" y="33028"/>
                  </a:lnTo>
                  <a:lnTo>
                    <a:pt x="143845" y="35565"/>
                  </a:lnTo>
                  <a:lnTo>
                    <a:pt x="140696" y="40640"/>
                  </a:lnTo>
                  <a:lnTo>
                    <a:pt x="138670" y="44026"/>
                  </a:lnTo>
                  <a:lnTo>
                    <a:pt x="136473" y="47976"/>
                  </a:lnTo>
                  <a:lnTo>
                    <a:pt x="134163" y="52303"/>
                  </a:lnTo>
                  <a:lnTo>
                    <a:pt x="131776" y="56034"/>
                  </a:lnTo>
                  <a:lnTo>
                    <a:pt x="129336" y="59369"/>
                  </a:lnTo>
                  <a:lnTo>
                    <a:pt x="126864" y="62438"/>
                  </a:lnTo>
                  <a:lnTo>
                    <a:pt x="123523" y="66178"/>
                  </a:lnTo>
                  <a:lnTo>
                    <a:pt x="115295" y="74848"/>
                  </a:lnTo>
                  <a:lnTo>
                    <a:pt x="101142" y="89250"/>
                  </a:lnTo>
                  <a:lnTo>
                    <a:pt x="96215" y="93365"/>
                  </a:lnTo>
                  <a:lnTo>
                    <a:pt x="91237" y="96956"/>
                  </a:lnTo>
                  <a:lnTo>
                    <a:pt x="67035" y="112847"/>
                  </a:lnTo>
                  <a:lnTo>
                    <a:pt x="60777" y="117564"/>
                  </a:lnTo>
                  <a:lnTo>
                    <a:pt x="54911" y="122402"/>
                  </a:lnTo>
                  <a:lnTo>
                    <a:pt x="49307" y="127320"/>
                  </a:lnTo>
                  <a:lnTo>
                    <a:pt x="43879" y="132292"/>
                  </a:lnTo>
                  <a:lnTo>
                    <a:pt x="28994" y="146534"/>
                  </a:lnTo>
                  <a:lnTo>
                    <a:pt x="21917" y="153460"/>
                  </a:lnTo>
                  <a:lnTo>
                    <a:pt x="19691" y="156492"/>
                  </a:lnTo>
                  <a:lnTo>
                    <a:pt x="17218" y="162119"/>
                  </a:lnTo>
                  <a:lnTo>
                    <a:pt x="16120" y="167442"/>
                  </a:lnTo>
                  <a:lnTo>
                    <a:pt x="15631" y="172630"/>
                  </a:lnTo>
                  <a:lnTo>
                    <a:pt x="15414" y="177758"/>
                  </a:lnTo>
                  <a:lnTo>
                    <a:pt x="16202" y="180311"/>
                  </a:lnTo>
                  <a:lnTo>
                    <a:pt x="19336" y="185405"/>
                  </a:lnTo>
                  <a:lnTo>
                    <a:pt x="22204" y="187103"/>
                  </a:lnTo>
                  <a:lnTo>
                    <a:pt x="25810" y="188234"/>
                  </a:lnTo>
                  <a:lnTo>
                    <a:pt x="29907" y="188988"/>
                  </a:lnTo>
                  <a:lnTo>
                    <a:pt x="35178" y="189491"/>
                  </a:lnTo>
                  <a:lnTo>
                    <a:pt x="41232" y="189826"/>
                  </a:lnTo>
                  <a:lnTo>
                    <a:pt x="53885" y="190199"/>
                  </a:lnTo>
                  <a:lnTo>
                    <a:pt x="80321" y="190437"/>
                  </a:lnTo>
                  <a:lnTo>
                    <a:pt x="89108" y="190458"/>
                  </a:lnTo>
                  <a:lnTo>
                    <a:pt x="97505" y="189623"/>
                  </a:lnTo>
                  <a:lnTo>
                    <a:pt x="105644" y="188221"/>
                  </a:lnTo>
                  <a:lnTo>
                    <a:pt x="113609" y="186440"/>
                  </a:lnTo>
                  <a:lnTo>
                    <a:pt x="122306" y="185252"/>
                  </a:lnTo>
                  <a:lnTo>
                    <a:pt x="131490" y="184461"/>
                  </a:lnTo>
                  <a:lnTo>
                    <a:pt x="141000" y="183933"/>
                  </a:lnTo>
                  <a:lnTo>
                    <a:pt x="149034" y="182734"/>
                  </a:lnTo>
                  <a:lnTo>
                    <a:pt x="156082" y="181088"/>
                  </a:lnTo>
                  <a:lnTo>
                    <a:pt x="162475" y="179145"/>
                  </a:lnTo>
                  <a:lnTo>
                    <a:pt x="168430" y="177849"/>
                  </a:lnTo>
                  <a:lnTo>
                    <a:pt x="174093" y="176985"/>
                  </a:lnTo>
                  <a:lnTo>
                    <a:pt x="179562" y="176409"/>
                  </a:lnTo>
                  <a:lnTo>
                    <a:pt x="184901" y="175178"/>
                  </a:lnTo>
                  <a:lnTo>
                    <a:pt x="190155" y="173511"/>
                  </a:lnTo>
                  <a:lnTo>
                    <a:pt x="195350" y="171553"/>
                  </a:lnTo>
                  <a:lnTo>
                    <a:pt x="199660" y="170248"/>
                  </a:lnTo>
                  <a:lnTo>
                    <a:pt x="203380" y="169377"/>
                  </a:lnTo>
                  <a:lnTo>
                    <a:pt x="213360" y="167637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31" name="SMARTInkAnnotation46"/>
            <p:cNvSpPr/>
            <p:nvPr/>
          </p:nvSpPr>
          <p:spPr>
            <a:xfrm>
              <a:off x="5509260" y="3729446"/>
              <a:ext cx="167641" cy="7621"/>
            </a:xfrm>
            <a:custGeom>
              <a:avLst/>
              <a:gdLst/>
              <a:ahLst/>
              <a:cxnLst/>
              <a:rect l="0" t="0" r="0" b="0"/>
              <a:pathLst>
                <a:path w="167641" h="7621">
                  <a:moveTo>
                    <a:pt x="0" y="0"/>
                  </a:moveTo>
                  <a:lnTo>
                    <a:pt x="114351" y="0"/>
                  </a:lnTo>
                  <a:lnTo>
                    <a:pt x="121108" y="847"/>
                  </a:lnTo>
                  <a:lnTo>
                    <a:pt x="127305" y="2257"/>
                  </a:lnTo>
                  <a:lnTo>
                    <a:pt x="133130" y="4045"/>
                  </a:lnTo>
                  <a:lnTo>
                    <a:pt x="139553" y="5237"/>
                  </a:lnTo>
                  <a:lnTo>
                    <a:pt x="146376" y="6031"/>
                  </a:lnTo>
                  <a:lnTo>
                    <a:pt x="167640" y="762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32" name="SMARTInkAnnotation47"/>
            <p:cNvSpPr/>
            <p:nvPr/>
          </p:nvSpPr>
          <p:spPr>
            <a:xfrm>
              <a:off x="5524500" y="3767546"/>
              <a:ext cx="152401" cy="15241"/>
            </a:xfrm>
            <a:custGeom>
              <a:avLst/>
              <a:gdLst/>
              <a:ahLst/>
              <a:cxnLst/>
              <a:rect l="0" t="0" r="0" b="0"/>
              <a:pathLst>
                <a:path w="152401" h="15241">
                  <a:moveTo>
                    <a:pt x="0" y="15240"/>
                  </a:moveTo>
                  <a:lnTo>
                    <a:pt x="58555" y="15240"/>
                  </a:lnTo>
                  <a:lnTo>
                    <a:pt x="63591" y="14393"/>
                  </a:lnTo>
                  <a:lnTo>
                    <a:pt x="68640" y="12983"/>
                  </a:lnTo>
                  <a:lnTo>
                    <a:pt x="73701" y="11195"/>
                  </a:lnTo>
                  <a:lnTo>
                    <a:pt x="78767" y="10003"/>
                  </a:lnTo>
                  <a:lnTo>
                    <a:pt x="83838" y="9209"/>
                  </a:lnTo>
                  <a:lnTo>
                    <a:pt x="88912" y="8679"/>
                  </a:lnTo>
                  <a:lnTo>
                    <a:pt x="93988" y="8326"/>
                  </a:lnTo>
                  <a:lnTo>
                    <a:pt x="99066" y="8091"/>
                  </a:lnTo>
                  <a:lnTo>
                    <a:pt x="104143" y="7934"/>
                  </a:lnTo>
                  <a:lnTo>
                    <a:pt x="109222" y="6983"/>
                  </a:lnTo>
                  <a:lnTo>
                    <a:pt x="114302" y="5502"/>
                  </a:lnTo>
                  <a:lnTo>
                    <a:pt x="119381" y="3668"/>
                  </a:lnTo>
                  <a:lnTo>
                    <a:pt x="123614" y="2445"/>
                  </a:lnTo>
                  <a:lnTo>
                    <a:pt x="127283" y="1630"/>
                  </a:lnTo>
                  <a:lnTo>
                    <a:pt x="130576" y="1086"/>
                  </a:lnTo>
                  <a:lnTo>
                    <a:pt x="134464" y="724"/>
                  </a:lnTo>
                  <a:lnTo>
                    <a:pt x="138749" y="483"/>
                  </a:lnTo>
                  <a:lnTo>
                    <a:pt x="152400" y="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33" name="SMARTInkAnnotation48"/>
            <p:cNvSpPr/>
            <p:nvPr/>
          </p:nvSpPr>
          <p:spPr>
            <a:xfrm>
              <a:off x="5715000" y="3630387"/>
              <a:ext cx="208811" cy="159989"/>
            </a:xfrm>
            <a:custGeom>
              <a:avLst/>
              <a:gdLst/>
              <a:ahLst/>
              <a:cxnLst/>
              <a:rect l="0" t="0" r="0" b="0"/>
              <a:pathLst>
                <a:path w="208811" h="159989">
                  <a:moveTo>
                    <a:pt x="15241" y="30479"/>
                  </a:moveTo>
                  <a:lnTo>
                    <a:pt x="15241" y="23173"/>
                  </a:lnTo>
                  <a:lnTo>
                    <a:pt x="19285" y="18907"/>
                  </a:lnTo>
                  <a:lnTo>
                    <a:pt x="21324" y="17684"/>
                  </a:lnTo>
                  <a:lnTo>
                    <a:pt x="25846" y="16325"/>
                  </a:lnTo>
                  <a:lnTo>
                    <a:pt x="29084" y="15963"/>
                  </a:lnTo>
                  <a:lnTo>
                    <a:pt x="32936" y="15722"/>
                  </a:lnTo>
                  <a:lnTo>
                    <a:pt x="37197" y="15561"/>
                  </a:lnTo>
                  <a:lnTo>
                    <a:pt x="42578" y="14607"/>
                  </a:lnTo>
                  <a:lnTo>
                    <a:pt x="48706" y="13124"/>
                  </a:lnTo>
                  <a:lnTo>
                    <a:pt x="55331" y="11289"/>
                  </a:lnTo>
                  <a:lnTo>
                    <a:pt x="61441" y="10066"/>
                  </a:lnTo>
                  <a:lnTo>
                    <a:pt x="67208" y="9250"/>
                  </a:lnTo>
                  <a:lnTo>
                    <a:pt x="72745" y="8707"/>
                  </a:lnTo>
                  <a:lnTo>
                    <a:pt x="79823" y="7498"/>
                  </a:lnTo>
                  <a:lnTo>
                    <a:pt x="87929" y="5845"/>
                  </a:lnTo>
                  <a:lnTo>
                    <a:pt x="96719" y="3896"/>
                  </a:lnTo>
                  <a:lnTo>
                    <a:pt x="105120" y="2597"/>
                  </a:lnTo>
                  <a:lnTo>
                    <a:pt x="113261" y="1731"/>
                  </a:lnTo>
                  <a:lnTo>
                    <a:pt x="121227" y="1154"/>
                  </a:lnTo>
                  <a:lnTo>
                    <a:pt x="129078" y="769"/>
                  </a:lnTo>
                  <a:lnTo>
                    <a:pt x="144575" y="341"/>
                  </a:lnTo>
                  <a:lnTo>
                    <a:pt x="179876" y="29"/>
                  </a:lnTo>
                  <a:lnTo>
                    <a:pt x="204836" y="0"/>
                  </a:lnTo>
                  <a:lnTo>
                    <a:pt x="205138" y="846"/>
                  </a:lnTo>
                  <a:lnTo>
                    <a:pt x="205473" y="4044"/>
                  </a:lnTo>
                  <a:lnTo>
                    <a:pt x="204715" y="6083"/>
                  </a:lnTo>
                  <a:lnTo>
                    <a:pt x="201616" y="10605"/>
                  </a:lnTo>
                  <a:lnTo>
                    <a:pt x="195158" y="15437"/>
                  </a:lnTo>
                  <a:lnTo>
                    <a:pt x="191065" y="17911"/>
                  </a:lnTo>
                  <a:lnTo>
                    <a:pt x="186644" y="20407"/>
                  </a:lnTo>
                  <a:lnTo>
                    <a:pt x="177215" y="25438"/>
                  </a:lnTo>
                  <a:lnTo>
                    <a:pt x="162387" y="33030"/>
                  </a:lnTo>
                  <a:lnTo>
                    <a:pt x="156518" y="35567"/>
                  </a:lnTo>
                  <a:lnTo>
                    <a:pt x="150066" y="38104"/>
                  </a:lnTo>
                  <a:lnTo>
                    <a:pt x="143224" y="40642"/>
                  </a:lnTo>
                  <a:lnTo>
                    <a:pt x="136123" y="44028"/>
                  </a:lnTo>
                  <a:lnTo>
                    <a:pt x="128849" y="47978"/>
                  </a:lnTo>
                  <a:lnTo>
                    <a:pt x="121459" y="52305"/>
                  </a:lnTo>
                  <a:lnTo>
                    <a:pt x="108733" y="59371"/>
                  </a:lnTo>
                  <a:lnTo>
                    <a:pt x="102969" y="62440"/>
                  </a:lnTo>
                  <a:lnTo>
                    <a:pt x="98279" y="64486"/>
                  </a:lnTo>
                  <a:lnTo>
                    <a:pt x="94307" y="65851"/>
                  </a:lnTo>
                  <a:lnTo>
                    <a:pt x="90811" y="66760"/>
                  </a:lnTo>
                  <a:lnTo>
                    <a:pt x="84670" y="70029"/>
                  </a:lnTo>
                  <a:lnTo>
                    <a:pt x="77873" y="74980"/>
                  </a:lnTo>
                  <a:lnTo>
                    <a:pt x="78162" y="75386"/>
                  </a:lnTo>
                  <a:lnTo>
                    <a:pt x="80742" y="75838"/>
                  </a:lnTo>
                  <a:lnTo>
                    <a:pt x="84709" y="78296"/>
                  </a:lnTo>
                  <a:lnTo>
                    <a:pt x="86953" y="80137"/>
                  </a:lnTo>
                  <a:lnTo>
                    <a:pt x="90142" y="81364"/>
                  </a:lnTo>
                  <a:lnTo>
                    <a:pt x="93961" y="82183"/>
                  </a:lnTo>
                  <a:lnTo>
                    <a:pt x="98201" y="82728"/>
                  </a:lnTo>
                  <a:lnTo>
                    <a:pt x="103567" y="83092"/>
                  </a:lnTo>
                  <a:lnTo>
                    <a:pt x="109684" y="83334"/>
                  </a:lnTo>
                  <a:lnTo>
                    <a:pt x="116303" y="83496"/>
                  </a:lnTo>
                  <a:lnTo>
                    <a:pt x="122409" y="84450"/>
                  </a:lnTo>
                  <a:lnTo>
                    <a:pt x="128173" y="85933"/>
                  </a:lnTo>
                  <a:lnTo>
                    <a:pt x="133709" y="87769"/>
                  </a:lnTo>
                  <a:lnTo>
                    <a:pt x="139939" y="88992"/>
                  </a:lnTo>
                  <a:lnTo>
                    <a:pt x="146633" y="89808"/>
                  </a:lnTo>
                  <a:lnTo>
                    <a:pt x="153635" y="90351"/>
                  </a:lnTo>
                  <a:lnTo>
                    <a:pt x="159997" y="91561"/>
                  </a:lnTo>
                  <a:lnTo>
                    <a:pt x="165931" y="93213"/>
                  </a:lnTo>
                  <a:lnTo>
                    <a:pt x="171581" y="95162"/>
                  </a:lnTo>
                  <a:lnTo>
                    <a:pt x="177041" y="96461"/>
                  </a:lnTo>
                  <a:lnTo>
                    <a:pt x="182374" y="97327"/>
                  </a:lnTo>
                  <a:lnTo>
                    <a:pt x="187623" y="97904"/>
                  </a:lnTo>
                  <a:lnTo>
                    <a:pt x="191969" y="99136"/>
                  </a:lnTo>
                  <a:lnTo>
                    <a:pt x="195712" y="100803"/>
                  </a:lnTo>
                  <a:lnTo>
                    <a:pt x="202131" y="104914"/>
                  </a:lnTo>
                  <a:lnTo>
                    <a:pt x="207805" y="109563"/>
                  </a:lnTo>
                  <a:lnTo>
                    <a:pt x="208810" y="111989"/>
                  </a:lnTo>
                  <a:lnTo>
                    <a:pt x="208633" y="114452"/>
                  </a:lnTo>
                  <a:lnTo>
                    <a:pt x="207027" y="119447"/>
                  </a:lnTo>
                  <a:lnTo>
                    <a:pt x="206597" y="121965"/>
                  </a:lnTo>
                  <a:lnTo>
                    <a:pt x="206312" y="124489"/>
                  </a:lnTo>
                  <a:lnTo>
                    <a:pt x="204428" y="127019"/>
                  </a:lnTo>
                  <a:lnTo>
                    <a:pt x="201479" y="129553"/>
                  </a:lnTo>
                  <a:lnTo>
                    <a:pt x="197819" y="132088"/>
                  </a:lnTo>
                  <a:lnTo>
                    <a:pt x="193686" y="134625"/>
                  </a:lnTo>
                  <a:lnTo>
                    <a:pt x="189238" y="137163"/>
                  </a:lnTo>
                  <a:lnTo>
                    <a:pt x="184579" y="139702"/>
                  </a:lnTo>
                  <a:lnTo>
                    <a:pt x="178933" y="142240"/>
                  </a:lnTo>
                  <a:lnTo>
                    <a:pt x="172628" y="144780"/>
                  </a:lnTo>
                  <a:lnTo>
                    <a:pt x="165886" y="147320"/>
                  </a:lnTo>
                  <a:lnTo>
                    <a:pt x="159698" y="149013"/>
                  </a:lnTo>
                  <a:lnTo>
                    <a:pt x="153879" y="150142"/>
                  </a:lnTo>
                  <a:lnTo>
                    <a:pt x="148305" y="150894"/>
                  </a:lnTo>
                  <a:lnTo>
                    <a:pt x="142051" y="152242"/>
                  </a:lnTo>
                  <a:lnTo>
                    <a:pt x="135341" y="153988"/>
                  </a:lnTo>
                  <a:lnTo>
                    <a:pt x="128327" y="155999"/>
                  </a:lnTo>
                  <a:lnTo>
                    <a:pt x="121112" y="157339"/>
                  </a:lnTo>
                  <a:lnTo>
                    <a:pt x="113761" y="158232"/>
                  </a:lnTo>
                  <a:lnTo>
                    <a:pt x="106321" y="158828"/>
                  </a:lnTo>
                  <a:lnTo>
                    <a:pt x="98821" y="159225"/>
                  </a:lnTo>
                  <a:lnTo>
                    <a:pt x="83714" y="159666"/>
                  </a:lnTo>
                  <a:lnTo>
                    <a:pt x="38091" y="159988"/>
                  </a:lnTo>
                  <a:lnTo>
                    <a:pt x="32167" y="159151"/>
                  </a:lnTo>
                  <a:lnTo>
                    <a:pt x="27371" y="157747"/>
                  </a:lnTo>
                  <a:lnTo>
                    <a:pt x="23328" y="155964"/>
                  </a:lnTo>
                  <a:lnTo>
                    <a:pt x="18939" y="154776"/>
                  </a:lnTo>
                  <a:lnTo>
                    <a:pt x="14320" y="153984"/>
                  </a:lnTo>
                  <a:lnTo>
                    <a:pt x="2829" y="152712"/>
                  </a:lnTo>
                  <a:lnTo>
                    <a:pt x="1886" y="151761"/>
                  </a:lnTo>
                  <a:lnTo>
                    <a:pt x="1257" y="150280"/>
                  </a:lnTo>
                  <a:lnTo>
                    <a:pt x="0" y="144779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34" name="SMARTInkAnnotation49"/>
            <p:cNvSpPr/>
            <p:nvPr/>
          </p:nvSpPr>
          <p:spPr>
            <a:xfrm>
              <a:off x="5928360" y="3706586"/>
              <a:ext cx="152401" cy="129541"/>
            </a:xfrm>
            <a:custGeom>
              <a:avLst/>
              <a:gdLst/>
              <a:ahLst/>
              <a:cxnLst/>
              <a:rect l="0" t="0" r="0" b="0"/>
              <a:pathLst>
                <a:path w="152401" h="129541">
                  <a:moveTo>
                    <a:pt x="152400" y="0"/>
                  </a:moveTo>
                  <a:lnTo>
                    <a:pt x="148355" y="4045"/>
                  </a:lnTo>
                  <a:lnTo>
                    <a:pt x="147163" y="6083"/>
                  </a:lnTo>
                  <a:lnTo>
                    <a:pt x="146368" y="8289"/>
                  </a:lnTo>
                  <a:lnTo>
                    <a:pt x="145839" y="10606"/>
                  </a:lnTo>
                  <a:lnTo>
                    <a:pt x="144639" y="12997"/>
                  </a:lnTo>
                  <a:lnTo>
                    <a:pt x="142993" y="15438"/>
                  </a:lnTo>
                  <a:lnTo>
                    <a:pt x="141049" y="17912"/>
                  </a:lnTo>
                  <a:lnTo>
                    <a:pt x="138059" y="21255"/>
                  </a:lnTo>
                  <a:lnTo>
                    <a:pt x="130222" y="29484"/>
                  </a:lnTo>
                  <a:lnTo>
                    <a:pt x="101437" y="58555"/>
                  </a:lnTo>
                  <a:lnTo>
                    <a:pt x="96411" y="62744"/>
                  </a:lnTo>
                  <a:lnTo>
                    <a:pt x="91368" y="66382"/>
                  </a:lnTo>
                  <a:lnTo>
                    <a:pt x="67060" y="82351"/>
                  </a:lnTo>
                  <a:lnTo>
                    <a:pt x="60793" y="87074"/>
                  </a:lnTo>
                  <a:lnTo>
                    <a:pt x="54923" y="91915"/>
                  </a:lnTo>
                  <a:lnTo>
                    <a:pt x="49315" y="96837"/>
                  </a:lnTo>
                  <a:lnTo>
                    <a:pt x="43884" y="100965"/>
                  </a:lnTo>
                  <a:lnTo>
                    <a:pt x="38569" y="104563"/>
                  </a:lnTo>
                  <a:lnTo>
                    <a:pt x="33332" y="107809"/>
                  </a:lnTo>
                  <a:lnTo>
                    <a:pt x="28995" y="110819"/>
                  </a:lnTo>
                  <a:lnTo>
                    <a:pt x="25257" y="113673"/>
                  </a:lnTo>
                  <a:lnTo>
                    <a:pt x="21918" y="116422"/>
                  </a:lnTo>
                  <a:lnTo>
                    <a:pt x="18845" y="119101"/>
                  </a:lnTo>
                  <a:lnTo>
                    <a:pt x="15950" y="121734"/>
                  </a:lnTo>
                  <a:lnTo>
                    <a:pt x="13174" y="124336"/>
                  </a:lnTo>
                  <a:lnTo>
                    <a:pt x="10476" y="126070"/>
                  </a:lnTo>
                  <a:lnTo>
                    <a:pt x="7830" y="127227"/>
                  </a:lnTo>
                  <a:lnTo>
                    <a:pt x="0" y="12954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35" name="SMARTInkAnnotation50"/>
            <p:cNvSpPr/>
            <p:nvPr/>
          </p:nvSpPr>
          <p:spPr>
            <a:xfrm>
              <a:off x="5974080" y="3714206"/>
              <a:ext cx="144781" cy="99061"/>
            </a:xfrm>
            <a:custGeom>
              <a:avLst/>
              <a:gdLst/>
              <a:ahLst/>
              <a:cxnLst/>
              <a:rect l="0" t="0" r="0" b="0"/>
              <a:pathLst>
                <a:path w="144781" h="99061">
                  <a:moveTo>
                    <a:pt x="0" y="0"/>
                  </a:moveTo>
                  <a:lnTo>
                    <a:pt x="4046" y="0"/>
                  </a:lnTo>
                  <a:lnTo>
                    <a:pt x="6083" y="847"/>
                  </a:lnTo>
                  <a:lnTo>
                    <a:pt x="8289" y="2257"/>
                  </a:lnTo>
                  <a:lnTo>
                    <a:pt x="10606" y="4045"/>
                  </a:lnTo>
                  <a:lnTo>
                    <a:pt x="12997" y="6083"/>
                  </a:lnTo>
                  <a:lnTo>
                    <a:pt x="15439" y="8289"/>
                  </a:lnTo>
                  <a:lnTo>
                    <a:pt x="17913" y="10606"/>
                  </a:lnTo>
                  <a:lnTo>
                    <a:pt x="21255" y="12997"/>
                  </a:lnTo>
                  <a:lnTo>
                    <a:pt x="25177" y="15438"/>
                  </a:lnTo>
                  <a:lnTo>
                    <a:pt x="29485" y="17912"/>
                  </a:lnTo>
                  <a:lnTo>
                    <a:pt x="34896" y="21255"/>
                  </a:lnTo>
                  <a:lnTo>
                    <a:pt x="47683" y="29484"/>
                  </a:lnTo>
                  <a:lnTo>
                    <a:pt x="53802" y="34049"/>
                  </a:lnTo>
                  <a:lnTo>
                    <a:pt x="59574" y="38786"/>
                  </a:lnTo>
                  <a:lnTo>
                    <a:pt x="65116" y="43637"/>
                  </a:lnTo>
                  <a:lnTo>
                    <a:pt x="71351" y="47718"/>
                  </a:lnTo>
                  <a:lnTo>
                    <a:pt x="78047" y="51285"/>
                  </a:lnTo>
                  <a:lnTo>
                    <a:pt x="85051" y="54510"/>
                  </a:lnTo>
                  <a:lnTo>
                    <a:pt x="91414" y="58354"/>
                  </a:lnTo>
                  <a:lnTo>
                    <a:pt x="97350" y="62609"/>
                  </a:lnTo>
                  <a:lnTo>
                    <a:pt x="103000" y="67139"/>
                  </a:lnTo>
                  <a:lnTo>
                    <a:pt x="108460" y="71853"/>
                  </a:lnTo>
                  <a:lnTo>
                    <a:pt x="113793" y="76688"/>
                  </a:lnTo>
                  <a:lnTo>
                    <a:pt x="119042" y="81606"/>
                  </a:lnTo>
                  <a:lnTo>
                    <a:pt x="123389" y="84883"/>
                  </a:lnTo>
                  <a:lnTo>
                    <a:pt x="127132" y="87069"/>
                  </a:lnTo>
                  <a:lnTo>
                    <a:pt x="130475" y="88526"/>
                  </a:lnTo>
                  <a:lnTo>
                    <a:pt x="133550" y="90344"/>
                  </a:lnTo>
                  <a:lnTo>
                    <a:pt x="136446" y="92402"/>
                  </a:lnTo>
                  <a:lnTo>
                    <a:pt x="144780" y="9906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39" name="SMARTInkAnnotation51"/>
            <p:cNvSpPr/>
            <p:nvPr/>
          </p:nvSpPr>
          <p:spPr>
            <a:xfrm>
              <a:off x="5692141" y="3851366"/>
              <a:ext cx="396240" cy="15241"/>
            </a:xfrm>
            <a:custGeom>
              <a:avLst/>
              <a:gdLst/>
              <a:ahLst/>
              <a:cxnLst/>
              <a:rect l="0" t="0" r="0" b="0"/>
              <a:pathLst>
                <a:path w="396240" h="15241">
                  <a:moveTo>
                    <a:pt x="0" y="0"/>
                  </a:moveTo>
                  <a:lnTo>
                    <a:pt x="4044" y="0"/>
                  </a:lnTo>
                  <a:lnTo>
                    <a:pt x="5236" y="847"/>
                  </a:lnTo>
                  <a:lnTo>
                    <a:pt x="6031" y="2257"/>
                  </a:lnTo>
                  <a:lnTo>
                    <a:pt x="6560" y="4045"/>
                  </a:lnTo>
                  <a:lnTo>
                    <a:pt x="7760" y="5237"/>
                  </a:lnTo>
                  <a:lnTo>
                    <a:pt x="9407" y="6031"/>
                  </a:lnTo>
                  <a:lnTo>
                    <a:pt x="11351" y="6561"/>
                  </a:lnTo>
                  <a:lnTo>
                    <a:pt x="13494" y="6914"/>
                  </a:lnTo>
                  <a:lnTo>
                    <a:pt x="18133" y="7306"/>
                  </a:lnTo>
                  <a:lnTo>
                    <a:pt x="21401" y="6564"/>
                  </a:lnTo>
                  <a:lnTo>
                    <a:pt x="25274" y="5223"/>
                  </a:lnTo>
                  <a:lnTo>
                    <a:pt x="29549" y="3482"/>
                  </a:lnTo>
                  <a:lnTo>
                    <a:pt x="34092" y="2321"/>
                  </a:lnTo>
                  <a:lnTo>
                    <a:pt x="38815" y="1547"/>
                  </a:lnTo>
                  <a:lnTo>
                    <a:pt x="43657" y="1031"/>
                  </a:lnTo>
                  <a:lnTo>
                    <a:pt x="48577" y="687"/>
                  </a:lnTo>
                  <a:lnTo>
                    <a:pt x="58561" y="305"/>
                  </a:lnTo>
                  <a:lnTo>
                    <a:pt x="84851" y="60"/>
                  </a:lnTo>
                  <a:lnTo>
                    <a:pt x="242347" y="0"/>
                  </a:lnTo>
                  <a:lnTo>
                    <a:pt x="251311" y="847"/>
                  </a:lnTo>
                  <a:lnTo>
                    <a:pt x="260673" y="2257"/>
                  </a:lnTo>
                  <a:lnTo>
                    <a:pt x="270302" y="4045"/>
                  </a:lnTo>
                  <a:lnTo>
                    <a:pt x="279262" y="5237"/>
                  </a:lnTo>
                  <a:lnTo>
                    <a:pt x="287774" y="6031"/>
                  </a:lnTo>
                  <a:lnTo>
                    <a:pt x="295989" y="6561"/>
                  </a:lnTo>
                  <a:lnTo>
                    <a:pt x="304005" y="6914"/>
                  </a:lnTo>
                  <a:lnTo>
                    <a:pt x="319686" y="7306"/>
                  </a:lnTo>
                  <a:lnTo>
                    <a:pt x="355122" y="7592"/>
                  </a:lnTo>
                  <a:lnTo>
                    <a:pt x="360362" y="8448"/>
                  </a:lnTo>
                  <a:lnTo>
                    <a:pt x="365547" y="9865"/>
                  </a:lnTo>
                  <a:lnTo>
                    <a:pt x="370698" y="11657"/>
                  </a:lnTo>
                  <a:lnTo>
                    <a:pt x="375825" y="12851"/>
                  </a:lnTo>
                  <a:lnTo>
                    <a:pt x="380936" y="13647"/>
                  </a:lnTo>
                  <a:lnTo>
                    <a:pt x="396239" y="1524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40" name="SMARTInkAnnotation52"/>
            <p:cNvSpPr/>
            <p:nvPr/>
          </p:nvSpPr>
          <p:spPr>
            <a:xfrm>
              <a:off x="5105400" y="3881846"/>
              <a:ext cx="335281" cy="53341"/>
            </a:xfrm>
            <a:custGeom>
              <a:avLst/>
              <a:gdLst/>
              <a:ahLst/>
              <a:cxnLst/>
              <a:rect l="0" t="0" r="0" b="0"/>
              <a:pathLst>
                <a:path w="335281" h="53341">
                  <a:moveTo>
                    <a:pt x="0" y="53340"/>
                  </a:moveTo>
                  <a:lnTo>
                    <a:pt x="13122" y="46779"/>
                  </a:lnTo>
                  <a:lnTo>
                    <a:pt x="21073" y="46191"/>
                  </a:lnTo>
                  <a:lnTo>
                    <a:pt x="26748" y="46034"/>
                  </a:lnTo>
                  <a:lnTo>
                    <a:pt x="33072" y="45083"/>
                  </a:lnTo>
                  <a:lnTo>
                    <a:pt x="39828" y="43602"/>
                  </a:lnTo>
                  <a:lnTo>
                    <a:pt x="46872" y="41768"/>
                  </a:lnTo>
                  <a:lnTo>
                    <a:pt x="54955" y="40545"/>
                  </a:lnTo>
                  <a:lnTo>
                    <a:pt x="63731" y="39730"/>
                  </a:lnTo>
                  <a:lnTo>
                    <a:pt x="72967" y="39187"/>
                  </a:lnTo>
                  <a:lnTo>
                    <a:pt x="82511" y="37978"/>
                  </a:lnTo>
                  <a:lnTo>
                    <a:pt x="92260" y="36325"/>
                  </a:lnTo>
                  <a:lnTo>
                    <a:pt x="102147" y="34377"/>
                  </a:lnTo>
                  <a:lnTo>
                    <a:pt x="122163" y="29954"/>
                  </a:lnTo>
                  <a:lnTo>
                    <a:pt x="132243" y="27589"/>
                  </a:lnTo>
                  <a:lnTo>
                    <a:pt x="142348" y="26013"/>
                  </a:lnTo>
                  <a:lnTo>
                    <a:pt x="152472" y="24962"/>
                  </a:lnTo>
                  <a:lnTo>
                    <a:pt x="162608" y="24261"/>
                  </a:lnTo>
                  <a:lnTo>
                    <a:pt x="172752" y="22947"/>
                  </a:lnTo>
                  <a:lnTo>
                    <a:pt x="182901" y="21225"/>
                  </a:lnTo>
                  <a:lnTo>
                    <a:pt x="193054" y="19230"/>
                  </a:lnTo>
                  <a:lnTo>
                    <a:pt x="213366" y="14755"/>
                  </a:lnTo>
                  <a:lnTo>
                    <a:pt x="223524" y="12377"/>
                  </a:lnTo>
                  <a:lnTo>
                    <a:pt x="233683" y="10791"/>
                  </a:lnTo>
                  <a:lnTo>
                    <a:pt x="243842" y="9734"/>
                  </a:lnTo>
                  <a:lnTo>
                    <a:pt x="254001" y="9029"/>
                  </a:lnTo>
                  <a:lnTo>
                    <a:pt x="263314" y="7713"/>
                  </a:lnTo>
                  <a:lnTo>
                    <a:pt x="272063" y="5988"/>
                  </a:lnTo>
                  <a:lnTo>
                    <a:pt x="280435" y="3992"/>
                  </a:lnTo>
                  <a:lnTo>
                    <a:pt x="288557" y="2661"/>
                  </a:lnTo>
                  <a:lnTo>
                    <a:pt x="296511" y="1774"/>
                  </a:lnTo>
                  <a:lnTo>
                    <a:pt x="304354" y="1183"/>
                  </a:lnTo>
                  <a:lnTo>
                    <a:pt x="311276" y="789"/>
                  </a:lnTo>
                  <a:lnTo>
                    <a:pt x="335280" y="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41" name="SMARTInkAnnotation53"/>
            <p:cNvSpPr/>
            <p:nvPr/>
          </p:nvSpPr>
          <p:spPr>
            <a:xfrm>
              <a:off x="5158741" y="3950427"/>
              <a:ext cx="205596" cy="136836"/>
            </a:xfrm>
            <a:custGeom>
              <a:avLst/>
              <a:gdLst/>
              <a:ahLst/>
              <a:cxnLst/>
              <a:rect l="0" t="0" r="0" b="0"/>
              <a:pathLst>
                <a:path w="205596" h="136836">
                  <a:moveTo>
                    <a:pt x="60959" y="22859"/>
                  </a:moveTo>
                  <a:lnTo>
                    <a:pt x="72311" y="11508"/>
                  </a:lnTo>
                  <a:lnTo>
                    <a:pt x="75300" y="9364"/>
                  </a:lnTo>
                  <a:lnTo>
                    <a:pt x="78987" y="7089"/>
                  </a:lnTo>
                  <a:lnTo>
                    <a:pt x="83138" y="4726"/>
                  </a:lnTo>
                  <a:lnTo>
                    <a:pt x="87598" y="3150"/>
                  </a:lnTo>
                  <a:lnTo>
                    <a:pt x="92266" y="2100"/>
                  </a:lnTo>
                  <a:lnTo>
                    <a:pt x="97071" y="1400"/>
                  </a:lnTo>
                  <a:lnTo>
                    <a:pt x="101967" y="933"/>
                  </a:lnTo>
                  <a:lnTo>
                    <a:pt x="106924" y="622"/>
                  </a:lnTo>
                  <a:lnTo>
                    <a:pt x="116949" y="276"/>
                  </a:lnTo>
                  <a:lnTo>
                    <a:pt x="139438" y="53"/>
                  </a:lnTo>
                  <a:lnTo>
                    <a:pt x="191442" y="0"/>
                  </a:lnTo>
                  <a:lnTo>
                    <a:pt x="194514" y="846"/>
                  </a:lnTo>
                  <a:lnTo>
                    <a:pt x="200186" y="4045"/>
                  </a:lnTo>
                  <a:lnTo>
                    <a:pt x="205595" y="7526"/>
                  </a:lnTo>
                  <a:lnTo>
                    <a:pt x="201160" y="7578"/>
                  </a:lnTo>
                  <a:lnTo>
                    <a:pt x="197606" y="7591"/>
                  </a:lnTo>
                  <a:lnTo>
                    <a:pt x="194391" y="8447"/>
                  </a:lnTo>
                  <a:lnTo>
                    <a:pt x="188560" y="11656"/>
                  </a:lnTo>
                  <a:lnTo>
                    <a:pt x="184126" y="12850"/>
                  </a:lnTo>
                  <a:lnTo>
                    <a:pt x="178631" y="13647"/>
                  </a:lnTo>
                  <a:lnTo>
                    <a:pt x="172427" y="14177"/>
                  </a:lnTo>
                  <a:lnTo>
                    <a:pt x="166598" y="15378"/>
                  </a:lnTo>
                  <a:lnTo>
                    <a:pt x="161018" y="17025"/>
                  </a:lnTo>
                  <a:lnTo>
                    <a:pt x="149457" y="21112"/>
                  </a:lnTo>
                  <a:lnTo>
                    <a:pt x="135852" y="25752"/>
                  </a:lnTo>
                  <a:lnTo>
                    <a:pt x="129515" y="27327"/>
                  </a:lnTo>
                  <a:lnTo>
                    <a:pt x="123596" y="28378"/>
                  </a:lnTo>
                  <a:lnTo>
                    <a:pt x="117957" y="29078"/>
                  </a:lnTo>
                  <a:lnTo>
                    <a:pt x="113351" y="30392"/>
                  </a:lnTo>
                  <a:lnTo>
                    <a:pt x="109434" y="32114"/>
                  </a:lnTo>
                  <a:lnTo>
                    <a:pt x="105976" y="34109"/>
                  </a:lnTo>
                  <a:lnTo>
                    <a:pt x="99876" y="36326"/>
                  </a:lnTo>
                  <a:lnTo>
                    <a:pt x="97063" y="36917"/>
                  </a:lnTo>
                  <a:lnTo>
                    <a:pt x="95189" y="38157"/>
                  </a:lnTo>
                  <a:lnTo>
                    <a:pt x="93938" y="39831"/>
                  </a:lnTo>
                  <a:lnTo>
                    <a:pt x="91933" y="44556"/>
                  </a:lnTo>
                  <a:lnTo>
                    <a:pt x="92615" y="45790"/>
                  </a:lnTo>
                  <a:lnTo>
                    <a:pt x="95631" y="49420"/>
                  </a:lnTo>
                  <a:lnTo>
                    <a:pt x="97621" y="51573"/>
                  </a:lnTo>
                  <a:lnTo>
                    <a:pt x="102089" y="56223"/>
                  </a:lnTo>
                  <a:lnTo>
                    <a:pt x="105312" y="58648"/>
                  </a:lnTo>
                  <a:lnTo>
                    <a:pt x="109155" y="61112"/>
                  </a:lnTo>
                  <a:lnTo>
                    <a:pt x="113410" y="63601"/>
                  </a:lnTo>
                  <a:lnTo>
                    <a:pt x="117940" y="66107"/>
                  </a:lnTo>
                  <a:lnTo>
                    <a:pt x="127489" y="71150"/>
                  </a:lnTo>
                  <a:lnTo>
                    <a:pt x="142384" y="78748"/>
                  </a:lnTo>
                  <a:lnTo>
                    <a:pt x="146570" y="80438"/>
                  </a:lnTo>
                  <a:lnTo>
                    <a:pt x="150206" y="81565"/>
                  </a:lnTo>
                  <a:lnTo>
                    <a:pt x="153478" y="82316"/>
                  </a:lnTo>
                  <a:lnTo>
                    <a:pt x="159370" y="85409"/>
                  </a:lnTo>
                  <a:lnTo>
                    <a:pt x="162126" y="87419"/>
                  </a:lnTo>
                  <a:lnTo>
                    <a:pt x="163964" y="89605"/>
                  </a:lnTo>
                  <a:lnTo>
                    <a:pt x="165189" y="91910"/>
                  </a:lnTo>
                  <a:lnTo>
                    <a:pt x="167155" y="97647"/>
                  </a:lnTo>
                  <a:lnTo>
                    <a:pt x="167425" y="100689"/>
                  </a:lnTo>
                  <a:lnTo>
                    <a:pt x="167496" y="102686"/>
                  </a:lnTo>
                  <a:lnTo>
                    <a:pt x="166697" y="104017"/>
                  </a:lnTo>
                  <a:lnTo>
                    <a:pt x="165318" y="104904"/>
                  </a:lnTo>
                  <a:lnTo>
                    <a:pt x="163552" y="105496"/>
                  </a:lnTo>
                  <a:lnTo>
                    <a:pt x="160681" y="107583"/>
                  </a:lnTo>
                  <a:lnTo>
                    <a:pt x="157074" y="110669"/>
                  </a:lnTo>
                  <a:lnTo>
                    <a:pt x="152975" y="114419"/>
                  </a:lnTo>
                  <a:lnTo>
                    <a:pt x="148551" y="116919"/>
                  </a:lnTo>
                  <a:lnTo>
                    <a:pt x="143907" y="118585"/>
                  </a:lnTo>
                  <a:lnTo>
                    <a:pt x="139117" y="119697"/>
                  </a:lnTo>
                  <a:lnTo>
                    <a:pt x="133385" y="121284"/>
                  </a:lnTo>
                  <a:lnTo>
                    <a:pt x="120242" y="125306"/>
                  </a:lnTo>
                  <a:lnTo>
                    <a:pt x="114028" y="126717"/>
                  </a:lnTo>
                  <a:lnTo>
                    <a:pt x="108192" y="127658"/>
                  </a:lnTo>
                  <a:lnTo>
                    <a:pt x="102608" y="128285"/>
                  </a:lnTo>
                  <a:lnTo>
                    <a:pt x="96345" y="128703"/>
                  </a:lnTo>
                  <a:lnTo>
                    <a:pt x="89630" y="128982"/>
                  </a:lnTo>
                  <a:lnTo>
                    <a:pt x="82613" y="129167"/>
                  </a:lnTo>
                  <a:lnTo>
                    <a:pt x="76242" y="130138"/>
                  </a:lnTo>
                  <a:lnTo>
                    <a:pt x="70301" y="131632"/>
                  </a:lnTo>
                  <a:lnTo>
                    <a:pt x="64647" y="133474"/>
                  </a:lnTo>
                  <a:lnTo>
                    <a:pt x="59185" y="134703"/>
                  </a:lnTo>
                  <a:lnTo>
                    <a:pt x="53850" y="135521"/>
                  </a:lnTo>
                  <a:lnTo>
                    <a:pt x="48600" y="136068"/>
                  </a:lnTo>
                  <a:lnTo>
                    <a:pt x="43406" y="136431"/>
                  </a:lnTo>
                  <a:lnTo>
                    <a:pt x="38251" y="136674"/>
                  </a:lnTo>
                  <a:lnTo>
                    <a:pt x="33120" y="136835"/>
                  </a:lnTo>
                  <a:lnTo>
                    <a:pt x="28006" y="136097"/>
                  </a:lnTo>
                  <a:lnTo>
                    <a:pt x="22904" y="134757"/>
                  </a:lnTo>
                  <a:lnTo>
                    <a:pt x="17809" y="133018"/>
                  </a:lnTo>
                  <a:lnTo>
                    <a:pt x="13566" y="131859"/>
                  </a:lnTo>
                  <a:lnTo>
                    <a:pt x="9890" y="131085"/>
                  </a:lnTo>
                  <a:lnTo>
                    <a:pt x="0" y="129539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42" name="SMARTInkAnnotation54"/>
            <p:cNvSpPr/>
            <p:nvPr/>
          </p:nvSpPr>
          <p:spPr>
            <a:xfrm>
              <a:off x="5707380" y="3919946"/>
              <a:ext cx="137162" cy="7621"/>
            </a:xfrm>
            <a:custGeom>
              <a:avLst/>
              <a:gdLst/>
              <a:ahLst/>
              <a:cxnLst/>
              <a:rect l="0" t="0" r="0" b="0"/>
              <a:pathLst>
                <a:path w="137162" h="7621">
                  <a:moveTo>
                    <a:pt x="0" y="0"/>
                  </a:moveTo>
                  <a:lnTo>
                    <a:pt x="102219" y="0"/>
                  </a:lnTo>
                  <a:lnTo>
                    <a:pt x="110479" y="846"/>
                  </a:lnTo>
                  <a:lnTo>
                    <a:pt x="117680" y="2258"/>
                  </a:lnTo>
                  <a:lnTo>
                    <a:pt x="137161" y="762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43" name="SMARTInkAnnotation55"/>
            <p:cNvSpPr/>
            <p:nvPr/>
          </p:nvSpPr>
          <p:spPr>
            <a:xfrm>
              <a:off x="5821680" y="3912326"/>
              <a:ext cx="220810" cy="152371"/>
            </a:xfrm>
            <a:custGeom>
              <a:avLst/>
              <a:gdLst/>
              <a:ahLst/>
              <a:cxnLst/>
              <a:rect l="0" t="0" r="0" b="0"/>
              <a:pathLst>
                <a:path w="220810" h="152371">
                  <a:moveTo>
                    <a:pt x="83820" y="7620"/>
                  </a:moveTo>
                  <a:lnTo>
                    <a:pt x="87865" y="7620"/>
                  </a:lnTo>
                  <a:lnTo>
                    <a:pt x="89904" y="6774"/>
                  </a:lnTo>
                  <a:lnTo>
                    <a:pt x="95970" y="2383"/>
                  </a:lnTo>
                  <a:lnTo>
                    <a:pt x="97687" y="1059"/>
                  </a:lnTo>
                  <a:lnTo>
                    <a:pt x="100708" y="470"/>
                  </a:lnTo>
                  <a:lnTo>
                    <a:pt x="107168" y="139"/>
                  </a:lnTo>
                  <a:lnTo>
                    <a:pt x="112824" y="62"/>
                  </a:lnTo>
                  <a:lnTo>
                    <a:pt x="187880" y="0"/>
                  </a:lnTo>
                  <a:lnTo>
                    <a:pt x="192986" y="847"/>
                  </a:lnTo>
                  <a:lnTo>
                    <a:pt x="198085" y="2258"/>
                  </a:lnTo>
                  <a:lnTo>
                    <a:pt x="203176" y="4045"/>
                  </a:lnTo>
                  <a:lnTo>
                    <a:pt x="207418" y="5237"/>
                  </a:lnTo>
                  <a:lnTo>
                    <a:pt x="211092" y="6031"/>
                  </a:lnTo>
                  <a:lnTo>
                    <a:pt x="214388" y="6561"/>
                  </a:lnTo>
                  <a:lnTo>
                    <a:pt x="216586" y="7760"/>
                  </a:lnTo>
                  <a:lnTo>
                    <a:pt x="218051" y="9407"/>
                  </a:lnTo>
                  <a:lnTo>
                    <a:pt x="220402" y="14088"/>
                  </a:lnTo>
                  <a:lnTo>
                    <a:pt x="220723" y="16986"/>
                  </a:lnTo>
                  <a:lnTo>
                    <a:pt x="220809" y="18944"/>
                  </a:lnTo>
                  <a:lnTo>
                    <a:pt x="220019" y="21096"/>
                  </a:lnTo>
                  <a:lnTo>
                    <a:pt x="216884" y="25745"/>
                  </a:lnTo>
                  <a:lnTo>
                    <a:pt x="214016" y="28170"/>
                  </a:lnTo>
                  <a:lnTo>
                    <a:pt x="210411" y="30633"/>
                  </a:lnTo>
                  <a:lnTo>
                    <a:pt x="206314" y="33122"/>
                  </a:lnTo>
                  <a:lnTo>
                    <a:pt x="201043" y="35628"/>
                  </a:lnTo>
                  <a:lnTo>
                    <a:pt x="194988" y="38146"/>
                  </a:lnTo>
                  <a:lnTo>
                    <a:pt x="188412" y="40671"/>
                  </a:lnTo>
                  <a:lnTo>
                    <a:pt x="182335" y="43200"/>
                  </a:lnTo>
                  <a:lnTo>
                    <a:pt x="176590" y="45734"/>
                  </a:lnTo>
                  <a:lnTo>
                    <a:pt x="171067" y="48269"/>
                  </a:lnTo>
                  <a:lnTo>
                    <a:pt x="164845" y="50806"/>
                  </a:lnTo>
                  <a:lnTo>
                    <a:pt x="158157" y="53344"/>
                  </a:lnTo>
                  <a:lnTo>
                    <a:pt x="143952" y="58422"/>
                  </a:lnTo>
                  <a:lnTo>
                    <a:pt x="129171" y="63501"/>
                  </a:lnTo>
                  <a:lnTo>
                    <a:pt x="122522" y="66040"/>
                  </a:lnTo>
                  <a:lnTo>
                    <a:pt x="116394" y="68581"/>
                  </a:lnTo>
                  <a:lnTo>
                    <a:pt x="110616" y="71120"/>
                  </a:lnTo>
                  <a:lnTo>
                    <a:pt x="105917" y="72814"/>
                  </a:lnTo>
                  <a:lnTo>
                    <a:pt x="101938" y="73942"/>
                  </a:lnTo>
                  <a:lnTo>
                    <a:pt x="98438" y="74695"/>
                  </a:lnTo>
                  <a:lnTo>
                    <a:pt x="92293" y="77789"/>
                  </a:lnTo>
                  <a:lnTo>
                    <a:pt x="89468" y="79799"/>
                  </a:lnTo>
                  <a:lnTo>
                    <a:pt x="88433" y="81139"/>
                  </a:lnTo>
                  <a:lnTo>
                    <a:pt x="88588" y="82033"/>
                  </a:lnTo>
                  <a:lnTo>
                    <a:pt x="91019" y="83873"/>
                  </a:lnTo>
                  <a:lnTo>
                    <a:pt x="94922" y="87512"/>
                  </a:lnTo>
                  <a:lnTo>
                    <a:pt x="101879" y="94322"/>
                  </a:lnTo>
                  <a:lnTo>
                    <a:pt x="105173" y="96748"/>
                  </a:lnTo>
                  <a:lnTo>
                    <a:pt x="109062" y="99212"/>
                  </a:lnTo>
                  <a:lnTo>
                    <a:pt x="113348" y="101701"/>
                  </a:lnTo>
                  <a:lnTo>
                    <a:pt x="117899" y="103361"/>
                  </a:lnTo>
                  <a:lnTo>
                    <a:pt x="122626" y="104467"/>
                  </a:lnTo>
                  <a:lnTo>
                    <a:pt x="127471" y="105205"/>
                  </a:lnTo>
                  <a:lnTo>
                    <a:pt x="132394" y="106543"/>
                  </a:lnTo>
                  <a:lnTo>
                    <a:pt x="137369" y="108282"/>
                  </a:lnTo>
                  <a:lnTo>
                    <a:pt x="142380" y="110289"/>
                  </a:lnTo>
                  <a:lnTo>
                    <a:pt x="146567" y="112472"/>
                  </a:lnTo>
                  <a:lnTo>
                    <a:pt x="150204" y="114774"/>
                  </a:lnTo>
                  <a:lnTo>
                    <a:pt x="153476" y="117157"/>
                  </a:lnTo>
                  <a:lnTo>
                    <a:pt x="156504" y="119591"/>
                  </a:lnTo>
                  <a:lnTo>
                    <a:pt x="159370" y="122060"/>
                  </a:lnTo>
                  <a:lnTo>
                    <a:pt x="166006" y="128062"/>
                  </a:lnTo>
                  <a:lnTo>
                    <a:pt x="166551" y="129402"/>
                  </a:lnTo>
                  <a:lnTo>
                    <a:pt x="167156" y="133148"/>
                  </a:lnTo>
                  <a:lnTo>
                    <a:pt x="166471" y="134485"/>
                  </a:lnTo>
                  <a:lnTo>
                    <a:pt x="165167" y="135377"/>
                  </a:lnTo>
                  <a:lnTo>
                    <a:pt x="163451" y="135971"/>
                  </a:lnTo>
                  <a:lnTo>
                    <a:pt x="159287" y="138889"/>
                  </a:lnTo>
                  <a:lnTo>
                    <a:pt x="156992" y="140853"/>
                  </a:lnTo>
                  <a:lnTo>
                    <a:pt x="153768" y="142162"/>
                  </a:lnTo>
                  <a:lnTo>
                    <a:pt x="149925" y="143035"/>
                  </a:lnTo>
                  <a:lnTo>
                    <a:pt x="145670" y="143617"/>
                  </a:lnTo>
                  <a:lnTo>
                    <a:pt x="140293" y="144851"/>
                  </a:lnTo>
                  <a:lnTo>
                    <a:pt x="134169" y="146520"/>
                  </a:lnTo>
                  <a:lnTo>
                    <a:pt x="127546" y="148480"/>
                  </a:lnTo>
                  <a:lnTo>
                    <a:pt x="121438" y="149787"/>
                  </a:lnTo>
                  <a:lnTo>
                    <a:pt x="115672" y="150658"/>
                  </a:lnTo>
                  <a:lnTo>
                    <a:pt x="110135" y="151239"/>
                  </a:lnTo>
                  <a:lnTo>
                    <a:pt x="103903" y="151626"/>
                  </a:lnTo>
                  <a:lnTo>
                    <a:pt x="90206" y="152056"/>
                  </a:lnTo>
                  <a:lnTo>
                    <a:pt x="65954" y="152332"/>
                  </a:lnTo>
                  <a:lnTo>
                    <a:pt x="52173" y="152370"/>
                  </a:lnTo>
                  <a:lnTo>
                    <a:pt x="45789" y="151533"/>
                  </a:lnTo>
                  <a:lnTo>
                    <a:pt x="39839" y="150128"/>
                  </a:lnTo>
                  <a:lnTo>
                    <a:pt x="34179" y="148346"/>
                  </a:lnTo>
                  <a:lnTo>
                    <a:pt x="28713" y="147157"/>
                  </a:lnTo>
                  <a:lnTo>
                    <a:pt x="23375" y="146365"/>
                  </a:lnTo>
                  <a:lnTo>
                    <a:pt x="18124" y="145836"/>
                  </a:lnTo>
                  <a:lnTo>
                    <a:pt x="13775" y="145484"/>
                  </a:lnTo>
                  <a:lnTo>
                    <a:pt x="10031" y="145250"/>
                  </a:lnTo>
                  <a:lnTo>
                    <a:pt x="0" y="14478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44" name="SMARTInkAnnotation56"/>
            <p:cNvSpPr/>
            <p:nvPr/>
          </p:nvSpPr>
          <p:spPr>
            <a:xfrm>
              <a:off x="6385560" y="3805646"/>
              <a:ext cx="220981" cy="30481"/>
            </a:xfrm>
            <a:custGeom>
              <a:avLst/>
              <a:gdLst/>
              <a:ahLst/>
              <a:cxnLst/>
              <a:rect l="0" t="0" r="0" b="0"/>
              <a:pathLst>
                <a:path w="220981" h="30481">
                  <a:moveTo>
                    <a:pt x="0" y="30480"/>
                  </a:moveTo>
                  <a:lnTo>
                    <a:pt x="4046" y="26435"/>
                  </a:lnTo>
                  <a:lnTo>
                    <a:pt x="6083" y="25243"/>
                  </a:lnTo>
                  <a:lnTo>
                    <a:pt x="8288" y="24449"/>
                  </a:lnTo>
                  <a:lnTo>
                    <a:pt x="10606" y="23919"/>
                  </a:lnTo>
                  <a:lnTo>
                    <a:pt x="13844" y="22720"/>
                  </a:lnTo>
                  <a:lnTo>
                    <a:pt x="17696" y="21073"/>
                  </a:lnTo>
                  <a:lnTo>
                    <a:pt x="21957" y="19129"/>
                  </a:lnTo>
                  <a:lnTo>
                    <a:pt x="27338" y="17832"/>
                  </a:lnTo>
                  <a:lnTo>
                    <a:pt x="33466" y="16968"/>
                  </a:lnTo>
                  <a:lnTo>
                    <a:pt x="40090" y="16392"/>
                  </a:lnTo>
                  <a:lnTo>
                    <a:pt x="47047" y="15161"/>
                  </a:lnTo>
                  <a:lnTo>
                    <a:pt x="54224" y="13494"/>
                  </a:lnTo>
                  <a:lnTo>
                    <a:pt x="61550" y="11536"/>
                  </a:lnTo>
                  <a:lnTo>
                    <a:pt x="68973" y="10231"/>
                  </a:lnTo>
                  <a:lnTo>
                    <a:pt x="76462" y="9360"/>
                  </a:lnTo>
                  <a:lnTo>
                    <a:pt x="83995" y="8780"/>
                  </a:lnTo>
                  <a:lnTo>
                    <a:pt x="92404" y="8393"/>
                  </a:lnTo>
                  <a:lnTo>
                    <a:pt x="110777" y="7963"/>
                  </a:lnTo>
                  <a:lnTo>
                    <a:pt x="120419" y="7002"/>
                  </a:lnTo>
                  <a:lnTo>
                    <a:pt x="130232" y="5515"/>
                  </a:lnTo>
                  <a:lnTo>
                    <a:pt x="140162" y="3677"/>
                  </a:lnTo>
                  <a:lnTo>
                    <a:pt x="149322" y="2451"/>
                  </a:lnTo>
                  <a:lnTo>
                    <a:pt x="157968" y="1634"/>
                  </a:lnTo>
                  <a:lnTo>
                    <a:pt x="166272" y="1089"/>
                  </a:lnTo>
                  <a:lnTo>
                    <a:pt x="174348" y="726"/>
                  </a:lnTo>
                  <a:lnTo>
                    <a:pt x="190094" y="323"/>
                  </a:lnTo>
                  <a:lnTo>
                    <a:pt x="220980" y="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45" name="SMARTInkAnnotation57"/>
            <p:cNvSpPr/>
            <p:nvPr/>
          </p:nvSpPr>
          <p:spPr>
            <a:xfrm>
              <a:off x="6309360" y="3889466"/>
              <a:ext cx="228601" cy="45721"/>
            </a:xfrm>
            <a:custGeom>
              <a:avLst/>
              <a:gdLst/>
              <a:ahLst/>
              <a:cxnLst/>
              <a:rect l="0" t="0" r="0" b="0"/>
              <a:pathLst>
                <a:path w="228601" h="45721">
                  <a:moveTo>
                    <a:pt x="0" y="45720"/>
                  </a:moveTo>
                  <a:lnTo>
                    <a:pt x="18133" y="45720"/>
                  </a:lnTo>
                  <a:lnTo>
                    <a:pt x="21402" y="44874"/>
                  </a:lnTo>
                  <a:lnTo>
                    <a:pt x="25274" y="43463"/>
                  </a:lnTo>
                  <a:lnTo>
                    <a:pt x="29549" y="41675"/>
                  </a:lnTo>
                  <a:lnTo>
                    <a:pt x="34940" y="39637"/>
                  </a:lnTo>
                  <a:lnTo>
                    <a:pt x="47702" y="35114"/>
                  </a:lnTo>
                  <a:lnTo>
                    <a:pt x="53815" y="33570"/>
                  </a:lnTo>
                  <a:lnTo>
                    <a:pt x="59583" y="32540"/>
                  </a:lnTo>
                  <a:lnTo>
                    <a:pt x="65122" y="31853"/>
                  </a:lnTo>
                  <a:lnTo>
                    <a:pt x="71354" y="30549"/>
                  </a:lnTo>
                  <a:lnTo>
                    <a:pt x="78050" y="28833"/>
                  </a:lnTo>
                  <a:lnTo>
                    <a:pt x="85052" y="26841"/>
                  </a:lnTo>
                  <a:lnTo>
                    <a:pt x="99608" y="22372"/>
                  </a:lnTo>
                  <a:lnTo>
                    <a:pt x="107045" y="19995"/>
                  </a:lnTo>
                  <a:lnTo>
                    <a:pt x="114544" y="18409"/>
                  </a:lnTo>
                  <a:lnTo>
                    <a:pt x="122082" y="17353"/>
                  </a:lnTo>
                  <a:lnTo>
                    <a:pt x="129648" y="16649"/>
                  </a:lnTo>
                  <a:lnTo>
                    <a:pt x="136385" y="15332"/>
                  </a:lnTo>
                  <a:lnTo>
                    <a:pt x="142570" y="13608"/>
                  </a:lnTo>
                  <a:lnTo>
                    <a:pt x="148387" y="11612"/>
                  </a:lnTo>
                  <a:lnTo>
                    <a:pt x="153958" y="10281"/>
                  </a:lnTo>
                  <a:lnTo>
                    <a:pt x="159365" y="9394"/>
                  </a:lnTo>
                  <a:lnTo>
                    <a:pt x="164664" y="8803"/>
                  </a:lnTo>
                  <a:lnTo>
                    <a:pt x="169889" y="7562"/>
                  </a:lnTo>
                  <a:lnTo>
                    <a:pt x="175066" y="5887"/>
                  </a:lnTo>
                  <a:lnTo>
                    <a:pt x="180210" y="3925"/>
                  </a:lnTo>
                  <a:lnTo>
                    <a:pt x="185333" y="2617"/>
                  </a:lnTo>
                  <a:lnTo>
                    <a:pt x="190442" y="1744"/>
                  </a:lnTo>
                  <a:lnTo>
                    <a:pt x="195541" y="1163"/>
                  </a:lnTo>
                  <a:lnTo>
                    <a:pt x="200634" y="775"/>
                  </a:lnTo>
                  <a:lnTo>
                    <a:pt x="205723" y="516"/>
                  </a:lnTo>
                  <a:lnTo>
                    <a:pt x="218717" y="153"/>
                  </a:lnTo>
                  <a:lnTo>
                    <a:pt x="228600" y="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46" name="SMARTInkAnnotation58"/>
            <p:cNvSpPr/>
            <p:nvPr/>
          </p:nvSpPr>
          <p:spPr>
            <a:xfrm>
              <a:off x="6515100" y="3698966"/>
              <a:ext cx="273824" cy="273871"/>
            </a:xfrm>
            <a:custGeom>
              <a:avLst/>
              <a:gdLst/>
              <a:ahLst/>
              <a:cxnLst/>
              <a:rect l="0" t="0" r="0" b="0"/>
              <a:pathLst>
                <a:path w="273824" h="273871">
                  <a:moveTo>
                    <a:pt x="0" y="0"/>
                  </a:moveTo>
                  <a:lnTo>
                    <a:pt x="11352" y="0"/>
                  </a:lnTo>
                  <a:lnTo>
                    <a:pt x="13495" y="847"/>
                  </a:lnTo>
                  <a:lnTo>
                    <a:pt x="18133" y="4045"/>
                  </a:lnTo>
                  <a:lnTo>
                    <a:pt x="22249" y="6083"/>
                  </a:lnTo>
                  <a:lnTo>
                    <a:pt x="27532" y="8289"/>
                  </a:lnTo>
                  <a:lnTo>
                    <a:pt x="33595" y="10606"/>
                  </a:lnTo>
                  <a:lnTo>
                    <a:pt x="39331" y="12151"/>
                  </a:lnTo>
                  <a:lnTo>
                    <a:pt x="44848" y="13180"/>
                  </a:lnTo>
                  <a:lnTo>
                    <a:pt x="50219" y="13867"/>
                  </a:lnTo>
                  <a:lnTo>
                    <a:pt x="56339" y="15171"/>
                  </a:lnTo>
                  <a:lnTo>
                    <a:pt x="62960" y="16887"/>
                  </a:lnTo>
                  <a:lnTo>
                    <a:pt x="69913" y="18878"/>
                  </a:lnTo>
                  <a:lnTo>
                    <a:pt x="104560" y="28157"/>
                  </a:lnTo>
                  <a:lnTo>
                    <a:pt x="129759" y="35624"/>
                  </a:lnTo>
                  <a:lnTo>
                    <a:pt x="158297" y="43199"/>
                  </a:lnTo>
                  <a:lnTo>
                    <a:pt x="178164" y="48268"/>
                  </a:lnTo>
                  <a:lnTo>
                    <a:pt x="187355" y="49959"/>
                  </a:lnTo>
                  <a:lnTo>
                    <a:pt x="196024" y="51086"/>
                  </a:lnTo>
                  <a:lnTo>
                    <a:pt x="204343" y="51837"/>
                  </a:lnTo>
                  <a:lnTo>
                    <a:pt x="212428" y="54031"/>
                  </a:lnTo>
                  <a:lnTo>
                    <a:pt x="220359" y="57187"/>
                  </a:lnTo>
                  <a:lnTo>
                    <a:pt x="228186" y="60985"/>
                  </a:lnTo>
                  <a:lnTo>
                    <a:pt x="235097" y="63516"/>
                  </a:lnTo>
                  <a:lnTo>
                    <a:pt x="241398" y="65204"/>
                  </a:lnTo>
                  <a:lnTo>
                    <a:pt x="247293" y="66329"/>
                  </a:lnTo>
                  <a:lnTo>
                    <a:pt x="252068" y="67926"/>
                  </a:lnTo>
                  <a:lnTo>
                    <a:pt x="259633" y="71958"/>
                  </a:lnTo>
                  <a:lnTo>
                    <a:pt x="265817" y="76572"/>
                  </a:lnTo>
                  <a:lnTo>
                    <a:pt x="272641" y="82388"/>
                  </a:lnTo>
                  <a:lnTo>
                    <a:pt x="273200" y="83712"/>
                  </a:lnTo>
                  <a:lnTo>
                    <a:pt x="273823" y="87440"/>
                  </a:lnTo>
                  <a:lnTo>
                    <a:pt x="273141" y="89620"/>
                  </a:lnTo>
                  <a:lnTo>
                    <a:pt x="270127" y="94300"/>
                  </a:lnTo>
                  <a:lnTo>
                    <a:pt x="263708" y="99202"/>
                  </a:lnTo>
                  <a:lnTo>
                    <a:pt x="256057" y="104203"/>
                  </a:lnTo>
                  <a:lnTo>
                    <a:pt x="249834" y="109248"/>
                  </a:lnTo>
                  <a:lnTo>
                    <a:pt x="245296" y="112625"/>
                  </a:lnTo>
                  <a:lnTo>
                    <a:pt x="233481" y="120893"/>
                  </a:lnTo>
                  <a:lnTo>
                    <a:pt x="226774" y="124622"/>
                  </a:lnTo>
                  <a:lnTo>
                    <a:pt x="219763" y="127955"/>
                  </a:lnTo>
                  <a:lnTo>
                    <a:pt x="212548" y="131023"/>
                  </a:lnTo>
                  <a:lnTo>
                    <a:pt x="205199" y="134762"/>
                  </a:lnTo>
                  <a:lnTo>
                    <a:pt x="197759" y="138948"/>
                  </a:lnTo>
                  <a:lnTo>
                    <a:pt x="190260" y="143432"/>
                  </a:lnTo>
                  <a:lnTo>
                    <a:pt x="175154" y="152929"/>
                  </a:lnTo>
                  <a:lnTo>
                    <a:pt x="167570" y="157833"/>
                  </a:lnTo>
                  <a:lnTo>
                    <a:pt x="160820" y="162795"/>
                  </a:lnTo>
                  <a:lnTo>
                    <a:pt x="154626" y="167797"/>
                  </a:lnTo>
                  <a:lnTo>
                    <a:pt x="148804" y="172825"/>
                  </a:lnTo>
                  <a:lnTo>
                    <a:pt x="142383" y="177869"/>
                  </a:lnTo>
                  <a:lnTo>
                    <a:pt x="135562" y="182927"/>
                  </a:lnTo>
                  <a:lnTo>
                    <a:pt x="128475" y="187991"/>
                  </a:lnTo>
                  <a:lnTo>
                    <a:pt x="122057" y="193061"/>
                  </a:lnTo>
                  <a:lnTo>
                    <a:pt x="116084" y="198133"/>
                  </a:lnTo>
                  <a:lnTo>
                    <a:pt x="110410" y="203209"/>
                  </a:lnTo>
                  <a:lnTo>
                    <a:pt x="105780" y="208286"/>
                  </a:lnTo>
                  <a:lnTo>
                    <a:pt x="101846" y="213364"/>
                  </a:lnTo>
                  <a:lnTo>
                    <a:pt x="98378" y="218443"/>
                  </a:lnTo>
                  <a:lnTo>
                    <a:pt x="95218" y="223522"/>
                  </a:lnTo>
                  <a:lnTo>
                    <a:pt x="92266" y="228601"/>
                  </a:lnTo>
                  <a:lnTo>
                    <a:pt x="89451" y="233680"/>
                  </a:lnTo>
                  <a:lnTo>
                    <a:pt x="84065" y="241583"/>
                  </a:lnTo>
                  <a:lnTo>
                    <a:pt x="81443" y="244875"/>
                  </a:lnTo>
                  <a:lnTo>
                    <a:pt x="78530" y="250791"/>
                  </a:lnTo>
                  <a:lnTo>
                    <a:pt x="76891" y="258882"/>
                  </a:lnTo>
                  <a:lnTo>
                    <a:pt x="76404" y="266641"/>
                  </a:lnTo>
                  <a:lnTo>
                    <a:pt x="76212" y="273870"/>
                  </a:lnTo>
                  <a:lnTo>
                    <a:pt x="76204" y="270141"/>
                  </a:lnTo>
                  <a:lnTo>
                    <a:pt x="78460" y="263714"/>
                  </a:lnTo>
                  <a:lnTo>
                    <a:pt x="82284" y="255213"/>
                  </a:lnTo>
                  <a:lnTo>
                    <a:pt x="86807" y="245790"/>
                  </a:lnTo>
                  <a:lnTo>
                    <a:pt x="89198" y="239213"/>
                  </a:lnTo>
                  <a:lnTo>
                    <a:pt x="91639" y="231442"/>
                  </a:lnTo>
                  <a:lnTo>
                    <a:pt x="96608" y="214623"/>
                  </a:lnTo>
                  <a:lnTo>
                    <a:pt x="101640" y="198681"/>
                  </a:lnTo>
                  <a:lnTo>
                    <a:pt x="103319" y="190027"/>
                  </a:lnTo>
                  <a:lnTo>
                    <a:pt x="104439" y="180871"/>
                  </a:lnTo>
                  <a:lnTo>
                    <a:pt x="105187" y="171381"/>
                  </a:lnTo>
                  <a:lnTo>
                    <a:pt x="105685" y="161667"/>
                  </a:lnTo>
                  <a:lnTo>
                    <a:pt x="106238" y="141843"/>
                  </a:lnTo>
                  <a:lnTo>
                    <a:pt x="105539" y="132662"/>
                  </a:lnTo>
                  <a:lnTo>
                    <a:pt x="104225" y="124001"/>
                  </a:lnTo>
                  <a:lnTo>
                    <a:pt x="102504" y="115687"/>
                  </a:lnTo>
                  <a:lnTo>
                    <a:pt x="101356" y="108452"/>
                  </a:lnTo>
                  <a:lnTo>
                    <a:pt x="100591" y="101934"/>
                  </a:lnTo>
                  <a:lnTo>
                    <a:pt x="100081" y="95896"/>
                  </a:lnTo>
                  <a:lnTo>
                    <a:pt x="98894" y="89330"/>
                  </a:lnTo>
                  <a:lnTo>
                    <a:pt x="97256" y="82414"/>
                  </a:lnTo>
                  <a:lnTo>
                    <a:pt x="95318" y="75262"/>
                  </a:lnTo>
                  <a:lnTo>
                    <a:pt x="92332" y="67955"/>
                  </a:lnTo>
                  <a:lnTo>
                    <a:pt x="88648" y="60543"/>
                  </a:lnTo>
                  <a:lnTo>
                    <a:pt x="84499" y="53062"/>
                  </a:lnTo>
                  <a:lnTo>
                    <a:pt x="81733" y="47228"/>
                  </a:lnTo>
                  <a:lnTo>
                    <a:pt x="79889" y="42492"/>
                  </a:lnTo>
                  <a:lnTo>
                    <a:pt x="76993" y="34125"/>
                  </a:lnTo>
                  <a:lnTo>
                    <a:pt x="75036" y="29523"/>
                  </a:lnTo>
                  <a:lnTo>
                    <a:pt x="72883" y="24762"/>
                  </a:lnTo>
                  <a:lnTo>
                    <a:pt x="68236" y="17214"/>
                  </a:lnTo>
                  <a:lnTo>
                    <a:pt x="63347" y="11037"/>
                  </a:lnTo>
                  <a:lnTo>
                    <a:pt x="56681" y="3646"/>
                  </a:lnTo>
                  <a:lnTo>
                    <a:pt x="54825" y="1621"/>
                  </a:lnTo>
                  <a:lnTo>
                    <a:pt x="53484" y="1080"/>
                  </a:lnTo>
                  <a:lnTo>
                    <a:pt x="45720" y="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47" name="SMARTInkAnnotation59"/>
            <p:cNvSpPr/>
            <p:nvPr/>
          </p:nvSpPr>
          <p:spPr>
            <a:xfrm>
              <a:off x="6827520" y="3729446"/>
              <a:ext cx="320041" cy="198121"/>
            </a:xfrm>
            <a:custGeom>
              <a:avLst/>
              <a:gdLst/>
              <a:ahLst/>
              <a:cxnLst/>
              <a:rect l="0" t="0" r="0" b="0"/>
              <a:pathLst>
                <a:path w="320041" h="198121">
                  <a:moveTo>
                    <a:pt x="320040" y="0"/>
                  </a:moveTo>
                  <a:lnTo>
                    <a:pt x="315995" y="4045"/>
                  </a:lnTo>
                  <a:lnTo>
                    <a:pt x="313956" y="5237"/>
                  </a:lnTo>
                  <a:lnTo>
                    <a:pt x="307043" y="7760"/>
                  </a:lnTo>
                  <a:lnTo>
                    <a:pt x="298785" y="13494"/>
                  </a:lnTo>
                  <a:lnTo>
                    <a:pt x="290556" y="18133"/>
                  </a:lnTo>
                  <a:lnTo>
                    <a:pt x="285990" y="21402"/>
                  </a:lnTo>
                  <a:lnTo>
                    <a:pt x="281254" y="25275"/>
                  </a:lnTo>
                  <a:lnTo>
                    <a:pt x="276403" y="29550"/>
                  </a:lnTo>
                  <a:lnTo>
                    <a:pt x="270628" y="34093"/>
                  </a:lnTo>
                  <a:lnTo>
                    <a:pt x="264239" y="38815"/>
                  </a:lnTo>
                  <a:lnTo>
                    <a:pt x="250367" y="48578"/>
                  </a:lnTo>
                  <a:lnTo>
                    <a:pt x="235733" y="58561"/>
                  </a:lnTo>
                  <a:lnTo>
                    <a:pt x="227429" y="63594"/>
                  </a:lnTo>
                  <a:lnTo>
                    <a:pt x="218506" y="68643"/>
                  </a:lnTo>
                  <a:lnTo>
                    <a:pt x="209171" y="73702"/>
                  </a:lnTo>
                  <a:lnTo>
                    <a:pt x="200408" y="79615"/>
                  </a:lnTo>
                  <a:lnTo>
                    <a:pt x="192024" y="86096"/>
                  </a:lnTo>
                  <a:lnTo>
                    <a:pt x="183897" y="92958"/>
                  </a:lnTo>
                  <a:lnTo>
                    <a:pt x="175937" y="99225"/>
                  </a:lnTo>
                  <a:lnTo>
                    <a:pt x="168091" y="105096"/>
                  </a:lnTo>
                  <a:lnTo>
                    <a:pt x="160322" y="110704"/>
                  </a:lnTo>
                  <a:lnTo>
                    <a:pt x="151754" y="116136"/>
                  </a:lnTo>
                  <a:lnTo>
                    <a:pt x="142655" y="121451"/>
                  </a:lnTo>
                  <a:lnTo>
                    <a:pt x="133204" y="126687"/>
                  </a:lnTo>
                  <a:lnTo>
                    <a:pt x="113671" y="137021"/>
                  </a:lnTo>
                  <a:lnTo>
                    <a:pt x="103720" y="142148"/>
                  </a:lnTo>
                  <a:lnTo>
                    <a:pt x="95393" y="147258"/>
                  </a:lnTo>
                  <a:lnTo>
                    <a:pt x="88149" y="152359"/>
                  </a:lnTo>
                  <a:lnTo>
                    <a:pt x="81626" y="157452"/>
                  </a:lnTo>
                  <a:lnTo>
                    <a:pt x="74738" y="162542"/>
                  </a:lnTo>
                  <a:lnTo>
                    <a:pt x="60310" y="172712"/>
                  </a:lnTo>
                  <a:lnTo>
                    <a:pt x="53753" y="176948"/>
                  </a:lnTo>
                  <a:lnTo>
                    <a:pt x="47688" y="180619"/>
                  </a:lnTo>
                  <a:lnTo>
                    <a:pt x="41953" y="183912"/>
                  </a:lnTo>
                  <a:lnTo>
                    <a:pt x="36435" y="186108"/>
                  </a:lnTo>
                  <a:lnTo>
                    <a:pt x="31064" y="187572"/>
                  </a:lnTo>
                  <a:lnTo>
                    <a:pt x="25789" y="188548"/>
                  </a:lnTo>
                  <a:lnTo>
                    <a:pt x="17671" y="191890"/>
                  </a:lnTo>
                  <a:lnTo>
                    <a:pt x="11241" y="195351"/>
                  </a:lnTo>
                  <a:lnTo>
                    <a:pt x="8340" y="196274"/>
                  </a:lnTo>
                  <a:lnTo>
                    <a:pt x="0" y="19812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48" name="SMARTInkAnnotation60"/>
            <p:cNvSpPr/>
            <p:nvPr/>
          </p:nvSpPr>
          <p:spPr>
            <a:xfrm>
              <a:off x="6880860" y="3744686"/>
              <a:ext cx="228601" cy="160021"/>
            </a:xfrm>
            <a:custGeom>
              <a:avLst/>
              <a:gdLst/>
              <a:ahLst/>
              <a:cxnLst/>
              <a:rect l="0" t="0" r="0" b="0"/>
              <a:pathLst>
                <a:path w="228601" h="160021">
                  <a:moveTo>
                    <a:pt x="0" y="0"/>
                  </a:moveTo>
                  <a:lnTo>
                    <a:pt x="6561" y="0"/>
                  </a:lnTo>
                  <a:lnTo>
                    <a:pt x="11351" y="4045"/>
                  </a:lnTo>
                  <a:lnTo>
                    <a:pt x="15769" y="8289"/>
                  </a:lnTo>
                  <a:lnTo>
                    <a:pt x="21402" y="12997"/>
                  </a:lnTo>
                  <a:lnTo>
                    <a:pt x="25275" y="15438"/>
                  </a:lnTo>
                  <a:lnTo>
                    <a:pt x="29550" y="17912"/>
                  </a:lnTo>
                  <a:lnTo>
                    <a:pt x="33247" y="21255"/>
                  </a:lnTo>
                  <a:lnTo>
                    <a:pt x="36558" y="25177"/>
                  </a:lnTo>
                  <a:lnTo>
                    <a:pt x="39611" y="29484"/>
                  </a:lnTo>
                  <a:lnTo>
                    <a:pt x="44188" y="34049"/>
                  </a:lnTo>
                  <a:lnTo>
                    <a:pt x="49779" y="38786"/>
                  </a:lnTo>
                  <a:lnTo>
                    <a:pt x="56046" y="43637"/>
                  </a:lnTo>
                  <a:lnTo>
                    <a:pt x="61917" y="48565"/>
                  </a:lnTo>
                  <a:lnTo>
                    <a:pt x="67525" y="53543"/>
                  </a:lnTo>
                  <a:lnTo>
                    <a:pt x="78272" y="63590"/>
                  </a:lnTo>
                  <a:lnTo>
                    <a:pt x="88691" y="73700"/>
                  </a:lnTo>
                  <a:lnTo>
                    <a:pt x="94688" y="78767"/>
                  </a:lnTo>
                  <a:lnTo>
                    <a:pt x="101225" y="83838"/>
                  </a:lnTo>
                  <a:lnTo>
                    <a:pt x="108123" y="88912"/>
                  </a:lnTo>
                  <a:lnTo>
                    <a:pt x="114415" y="93988"/>
                  </a:lnTo>
                  <a:lnTo>
                    <a:pt x="120303" y="99065"/>
                  </a:lnTo>
                  <a:lnTo>
                    <a:pt x="125922" y="104144"/>
                  </a:lnTo>
                  <a:lnTo>
                    <a:pt x="133055" y="109223"/>
                  </a:lnTo>
                  <a:lnTo>
                    <a:pt x="141197" y="114301"/>
                  </a:lnTo>
                  <a:lnTo>
                    <a:pt x="150012" y="119381"/>
                  </a:lnTo>
                  <a:lnTo>
                    <a:pt x="158427" y="124461"/>
                  </a:lnTo>
                  <a:lnTo>
                    <a:pt x="174552" y="134620"/>
                  </a:lnTo>
                  <a:lnTo>
                    <a:pt x="182408" y="138853"/>
                  </a:lnTo>
                  <a:lnTo>
                    <a:pt x="190186" y="142522"/>
                  </a:lnTo>
                  <a:lnTo>
                    <a:pt x="197911" y="145815"/>
                  </a:lnTo>
                  <a:lnTo>
                    <a:pt x="211009" y="151731"/>
                  </a:lnTo>
                  <a:lnTo>
                    <a:pt x="228600" y="16002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49" name="SMARTInkAnnotation61"/>
            <p:cNvSpPr/>
            <p:nvPr/>
          </p:nvSpPr>
          <p:spPr>
            <a:xfrm>
              <a:off x="7147560" y="3828506"/>
              <a:ext cx="152401" cy="1"/>
            </a:xfrm>
            <a:custGeom>
              <a:avLst/>
              <a:gdLst/>
              <a:ahLst/>
              <a:cxnLst/>
              <a:rect l="0" t="0" r="0" b="0"/>
              <a:pathLst>
                <a:path w="152401" h="1">
                  <a:moveTo>
                    <a:pt x="0" y="0"/>
                  </a:moveTo>
                  <a:lnTo>
                    <a:pt x="152400" y="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50" name="SMARTInkAnnotation62"/>
            <p:cNvSpPr/>
            <p:nvPr/>
          </p:nvSpPr>
          <p:spPr>
            <a:xfrm>
              <a:off x="7109460" y="3904706"/>
              <a:ext cx="190501" cy="15241"/>
            </a:xfrm>
            <a:custGeom>
              <a:avLst/>
              <a:gdLst/>
              <a:ahLst/>
              <a:cxnLst/>
              <a:rect l="0" t="0" r="0" b="0"/>
              <a:pathLst>
                <a:path w="190501" h="15241">
                  <a:moveTo>
                    <a:pt x="0" y="15240"/>
                  </a:moveTo>
                  <a:lnTo>
                    <a:pt x="4045" y="15240"/>
                  </a:lnTo>
                  <a:lnTo>
                    <a:pt x="5237" y="14394"/>
                  </a:lnTo>
                  <a:lnTo>
                    <a:pt x="6031" y="12982"/>
                  </a:lnTo>
                  <a:lnTo>
                    <a:pt x="6561" y="11195"/>
                  </a:lnTo>
                  <a:lnTo>
                    <a:pt x="7761" y="10003"/>
                  </a:lnTo>
                  <a:lnTo>
                    <a:pt x="9407" y="9209"/>
                  </a:lnTo>
                  <a:lnTo>
                    <a:pt x="11351" y="8679"/>
                  </a:lnTo>
                  <a:lnTo>
                    <a:pt x="15188" y="8326"/>
                  </a:lnTo>
                  <a:lnTo>
                    <a:pt x="20285" y="8090"/>
                  </a:lnTo>
                  <a:lnTo>
                    <a:pt x="37337" y="7759"/>
                  </a:lnTo>
                  <a:lnTo>
                    <a:pt x="109315" y="7622"/>
                  </a:lnTo>
                  <a:lnTo>
                    <a:pt x="115210" y="6775"/>
                  </a:lnTo>
                  <a:lnTo>
                    <a:pt x="120834" y="5363"/>
                  </a:lnTo>
                  <a:lnTo>
                    <a:pt x="126276" y="3575"/>
                  </a:lnTo>
                  <a:lnTo>
                    <a:pt x="131597" y="2383"/>
                  </a:lnTo>
                  <a:lnTo>
                    <a:pt x="136838" y="1589"/>
                  </a:lnTo>
                  <a:lnTo>
                    <a:pt x="142026" y="1059"/>
                  </a:lnTo>
                  <a:lnTo>
                    <a:pt x="146330" y="706"/>
                  </a:lnTo>
                  <a:lnTo>
                    <a:pt x="150047" y="471"/>
                  </a:lnTo>
                  <a:lnTo>
                    <a:pt x="156434" y="209"/>
                  </a:lnTo>
                  <a:lnTo>
                    <a:pt x="162095" y="92"/>
                  </a:lnTo>
                  <a:lnTo>
                    <a:pt x="190500" y="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51" name="SMARTInkAnnotation63"/>
            <p:cNvSpPr/>
            <p:nvPr/>
          </p:nvSpPr>
          <p:spPr>
            <a:xfrm>
              <a:off x="7368580" y="3676106"/>
              <a:ext cx="213321" cy="114301"/>
            </a:xfrm>
            <a:custGeom>
              <a:avLst/>
              <a:gdLst/>
              <a:ahLst/>
              <a:cxnLst/>
              <a:rect l="0" t="0" r="0" b="0"/>
              <a:pathLst>
                <a:path w="213321" h="114301">
                  <a:moveTo>
                    <a:pt x="114260" y="0"/>
                  </a:moveTo>
                  <a:lnTo>
                    <a:pt x="114260" y="4045"/>
                  </a:lnTo>
                  <a:lnTo>
                    <a:pt x="113414" y="5236"/>
                  </a:lnTo>
                  <a:lnTo>
                    <a:pt x="112001" y="6031"/>
                  </a:lnTo>
                  <a:lnTo>
                    <a:pt x="107699" y="7306"/>
                  </a:lnTo>
                  <a:lnTo>
                    <a:pt x="107347" y="8257"/>
                  </a:lnTo>
                  <a:lnTo>
                    <a:pt x="106954" y="11572"/>
                  </a:lnTo>
                  <a:lnTo>
                    <a:pt x="106003" y="13641"/>
                  </a:lnTo>
                  <a:lnTo>
                    <a:pt x="104522" y="15867"/>
                  </a:lnTo>
                  <a:lnTo>
                    <a:pt x="102688" y="18198"/>
                  </a:lnTo>
                  <a:lnTo>
                    <a:pt x="101466" y="21445"/>
                  </a:lnTo>
                  <a:lnTo>
                    <a:pt x="100651" y="25303"/>
                  </a:lnTo>
                  <a:lnTo>
                    <a:pt x="100108" y="29569"/>
                  </a:lnTo>
                  <a:lnTo>
                    <a:pt x="98898" y="32413"/>
                  </a:lnTo>
                  <a:lnTo>
                    <a:pt x="97246" y="34309"/>
                  </a:lnTo>
                  <a:lnTo>
                    <a:pt x="95298" y="35572"/>
                  </a:lnTo>
                  <a:lnTo>
                    <a:pt x="93152" y="38108"/>
                  </a:lnTo>
                  <a:lnTo>
                    <a:pt x="90875" y="41492"/>
                  </a:lnTo>
                  <a:lnTo>
                    <a:pt x="88509" y="45441"/>
                  </a:lnTo>
                  <a:lnTo>
                    <a:pt x="86086" y="48921"/>
                  </a:lnTo>
                  <a:lnTo>
                    <a:pt x="83625" y="52087"/>
                  </a:lnTo>
                  <a:lnTo>
                    <a:pt x="81137" y="55045"/>
                  </a:lnTo>
                  <a:lnTo>
                    <a:pt x="77784" y="57863"/>
                  </a:lnTo>
                  <a:lnTo>
                    <a:pt x="73857" y="60589"/>
                  </a:lnTo>
                  <a:lnTo>
                    <a:pt x="69545" y="63252"/>
                  </a:lnTo>
                  <a:lnTo>
                    <a:pt x="64977" y="65875"/>
                  </a:lnTo>
                  <a:lnTo>
                    <a:pt x="55385" y="71046"/>
                  </a:lnTo>
                  <a:lnTo>
                    <a:pt x="51304" y="73611"/>
                  </a:lnTo>
                  <a:lnTo>
                    <a:pt x="47736" y="76167"/>
                  </a:lnTo>
                  <a:lnTo>
                    <a:pt x="44511" y="78718"/>
                  </a:lnTo>
                  <a:lnTo>
                    <a:pt x="40668" y="81265"/>
                  </a:lnTo>
                  <a:lnTo>
                    <a:pt x="36412" y="83811"/>
                  </a:lnTo>
                  <a:lnTo>
                    <a:pt x="31881" y="86353"/>
                  </a:lnTo>
                  <a:lnTo>
                    <a:pt x="28014" y="88896"/>
                  </a:lnTo>
                  <a:lnTo>
                    <a:pt x="24590" y="91437"/>
                  </a:lnTo>
                  <a:lnTo>
                    <a:pt x="21460" y="93978"/>
                  </a:lnTo>
                  <a:lnTo>
                    <a:pt x="18526" y="96519"/>
                  </a:lnTo>
                  <a:lnTo>
                    <a:pt x="15725" y="99059"/>
                  </a:lnTo>
                  <a:lnTo>
                    <a:pt x="13010" y="101599"/>
                  </a:lnTo>
                  <a:lnTo>
                    <a:pt x="10353" y="103293"/>
                  </a:lnTo>
                  <a:lnTo>
                    <a:pt x="5144" y="105174"/>
                  </a:lnTo>
                  <a:lnTo>
                    <a:pt x="1496" y="106234"/>
                  </a:lnTo>
                  <a:lnTo>
                    <a:pt x="984" y="107229"/>
                  </a:lnTo>
                  <a:lnTo>
                    <a:pt x="415" y="110593"/>
                  </a:lnTo>
                  <a:lnTo>
                    <a:pt x="0" y="113974"/>
                  </a:lnTo>
                  <a:lnTo>
                    <a:pt x="6052" y="114236"/>
                  </a:lnTo>
                  <a:lnTo>
                    <a:pt x="213320" y="11430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58" name="SMARTInkAnnotation64"/>
            <p:cNvSpPr/>
            <p:nvPr/>
          </p:nvSpPr>
          <p:spPr>
            <a:xfrm>
              <a:off x="7444740" y="3668486"/>
              <a:ext cx="121922" cy="289561"/>
            </a:xfrm>
            <a:custGeom>
              <a:avLst/>
              <a:gdLst/>
              <a:ahLst/>
              <a:cxnLst/>
              <a:rect l="0" t="0" r="0" b="0"/>
              <a:pathLst>
                <a:path w="121922" h="289561">
                  <a:moveTo>
                    <a:pt x="121921" y="0"/>
                  </a:moveTo>
                  <a:lnTo>
                    <a:pt x="121921" y="4045"/>
                  </a:lnTo>
                  <a:lnTo>
                    <a:pt x="121074" y="5236"/>
                  </a:lnTo>
                  <a:lnTo>
                    <a:pt x="119663" y="6031"/>
                  </a:lnTo>
                  <a:lnTo>
                    <a:pt x="117876" y="6561"/>
                  </a:lnTo>
                  <a:lnTo>
                    <a:pt x="116684" y="7760"/>
                  </a:lnTo>
                  <a:lnTo>
                    <a:pt x="115890" y="9407"/>
                  </a:lnTo>
                  <a:lnTo>
                    <a:pt x="114161" y="14341"/>
                  </a:lnTo>
                  <a:lnTo>
                    <a:pt x="110570" y="22178"/>
                  </a:lnTo>
                  <a:lnTo>
                    <a:pt x="109273" y="26639"/>
                  </a:lnTo>
                  <a:lnTo>
                    <a:pt x="108409" y="31306"/>
                  </a:lnTo>
                  <a:lnTo>
                    <a:pt x="107833" y="36111"/>
                  </a:lnTo>
                  <a:lnTo>
                    <a:pt x="106602" y="41007"/>
                  </a:lnTo>
                  <a:lnTo>
                    <a:pt x="104936" y="45964"/>
                  </a:lnTo>
                  <a:lnTo>
                    <a:pt x="102977" y="50963"/>
                  </a:lnTo>
                  <a:lnTo>
                    <a:pt x="100826" y="55989"/>
                  </a:lnTo>
                  <a:lnTo>
                    <a:pt x="96176" y="66088"/>
                  </a:lnTo>
                  <a:lnTo>
                    <a:pt x="92905" y="71152"/>
                  </a:lnTo>
                  <a:lnTo>
                    <a:pt x="89030" y="76221"/>
                  </a:lnTo>
                  <a:lnTo>
                    <a:pt x="84753" y="81294"/>
                  </a:lnTo>
                  <a:lnTo>
                    <a:pt x="81056" y="87216"/>
                  </a:lnTo>
                  <a:lnTo>
                    <a:pt x="77744" y="93704"/>
                  </a:lnTo>
                  <a:lnTo>
                    <a:pt x="71807" y="106839"/>
                  </a:lnTo>
                  <a:lnTo>
                    <a:pt x="66345" y="118322"/>
                  </a:lnTo>
                  <a:lnTo>
                    <a:pt x="62857" y="124601"/>
                  </a:lnTo>
                  <a:lnTo>
                    <a:pt x="58838" y="131327"/>
                  </a:lnTo>
                  <a:lnTo>
                    <a:pt x="54465" y="138351"/>
                  </a:lnTo>
                  <a:lnTo>
                    <a:pt x="50704" y="145574"/>
                  </a:lnTo>
                  <a:lnTo>
                    <a:pt x="47349" y="152929"/>
                  </a:lnTo>
                  <a:lnTo>
                    <a:pt x="44267" y="160373"/>
                  </a:lnTo>
                  <a:lnTo>
                    <a:pt x="41365" y="167875"/>
                  </a:lnTo>
                  <a:lnTo>
                    <a:pt x="35882" y="182985"/>
                  </a:lnTo>
                  <a:lnTo>
                    <a:pt x="28036" y="205771"/>
                  </a:lnTo>
                  <a:lnTo>
                    <a:pt x="25464" y="212534"/>
                  </a:lnTo>
                  <a:lnTo>
                    <a:pt x="22902" y="218736"/>
                  </a:lnTo>
                  <a:lnTo>
                    <a:pt x="20349" y="224564"/>
                  </a:lnTo>
                  <a:lnTo>
                    <a:pt x="17799" y="230990"/>
                  </a:lnTo>
                  <a:lnTo>
                    <a:pt x="12709" y="244902"/>
                  </a:lnTo>
                  <a:lnTo>
                    <a:pt x="5084" y="267015"/>
                  </a:lnTo>
                  <a:lnTo>
                    <a:pt x="3388" y="272836"/>
                  </a:lnTo>
                  <a:lnTo>
                    <a:pt x="2259" y="277564"/>
                  </a:lnTo>
                  <a:lnTo>
                    <a:pt x="0" y="28956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59" name="SMARTInkAnnotation65"/>
            <p:cNvSpPr/>
            <p:nvPr/>
          </p:nvSpPr>
          <p:spPr>
            <a:xfrm>
              <a:off x="274320" y="4910545"/>
              <a:ext cx="1" cy="259081"/>
            </a:xfrm>
            <a:custGeom>
              <a:avLst/>
              <a:gdLst/>
              <a:ahLst/>
              <a:cxnLst/>
              <a:rect l="0" t="0" r="0" b="0"/>
              <a:pathLst>
                <a:path w="1" h="259081">
                  <a:moveTo>
                    <a:pt x="0" y="0"/>
                  </a:moveTo>
                  <a:lnTo>
                    <a:pt x="0" y="25908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60" name="SMARTInkAnnotation66"/>
            <p:cNvSpPr/>
            <p:nvPr/>
          </p:nvSpPr>
          <p:spPr>
            <a:xfrm>
              <a:off x="243840" y="4826764"/>
              <a:ext cx="242192" cy="181714"/>
            </a:xfrm>
            <a:custGeom>
              <a:avLst/>
              <a:gdLst/>
              <a:ahLst/>
              <a:cxnLst/>
              <a:rect l="0" t="0" r="0" b="0"/>
              <a:pathLst>
                <a:path w="242192" h="181714">
                  <a:moveTo>
                    <a:pt x="0" y="38062"/>
                  </a:moveTo>
                  <a:lnTo>
                    <a:pt x="0" y="34017"/>
                  </a:lnTo>
                  <a:lnTo>
                    <a:pt x="847" y="31979"/>
                  </a:lnTo>
                  <a:lnTo>
                    <a:pt x="4045" y="27456"/>
                  </a:lnTo>
                  <a:lnTo>
                    <a:pt x="6561" y="24195"/>
                  </a:lnTo>
                  <a:lnTo>
                    <a:pt x="11665" y="21175"/>
                  </a:lnTo>
                  <a:lnTo>
                    <a:pt x="19578" y="17010"/>
                  </a:lnTo>
                  <a:lnTo>
                    <a:pt x="43417" y="4945"/>
                  </a:lnTo>
                  <a:lnTo>
                    <a:pt x="49265" y="3284"/>
                  </a:lnTo>
                  <a:lnTo>
                    <a:pt x="55703" y="2177"/>
                  </a:lnTo>
                  <a:lnTo>
                    <a:pt x="62535" y="1439"/>
                  </a:lnTo>
                  <a:lnTo>
                    <a:pt x="69630" y="946"/>
                  </a:lnTo>
                  <a:lnTo>
                    <a:pt x="76900" y="618"/>
                  </a:lnTo>
                  <a:lnTo>
                    <a:pt x="92598" y="253"/>
                  </a:lnTo>
                  <a:lnTo>
                    <a:pt x="136142" y="0"/>
                  </a:lnTo>
                  <a:lnTo>
                    <a:pt x="144101" y="1681"/>
                  </a:lnTo>
                  <a:lnTo>
                    <a:pt x="151947" y="4495"/>
                  </a:lnTo>
                  <a:lnTo>
                    <a:pt x="159718" y="8064"/>
                  </a:lnTo>
                  <a:lnTo>
                    <a:pt x="167439" y="11290"/>
                  </a:lnTo>
                  <a:lnTo>
                    <a:pt x="175126" y="14287"/>
                  </a:lnTo>
                  <a:lnTo>
                    <a:pt x="182791" y="17132"/>
                  </a:lnTo>
                  <a:lnTo>
                    <a:pt x="189594" y="19875"/>
                  </a:lnTo>
                  <a:lnTo>
                    <a:pt x="195823" y="22550"/>
                  </a:lnTo>
                  <a:lnTo>
                    <a:pt x="201668" y="25181"/>
                  </a:lnTo>
                  <a:lnTo>
                    <a:pt x="207259" y="28628"/>
                  </a:lnTo>
                  <a:lnTo>
                    <a:pt x="212679" y="32619"/>
                  </a:lnTo>
                  <a:lnTo>
                    <a:pt x="217986" y="36974"/>
                  </a:lnTo>
                  <a:lnTo>
                    <a:pt x="222371" y="41569"/>
                  </a:lnTo>
                  <a:lnTo>
                    <a:pt x="226140" y="46327"/>
                  </a:lnTo>
                  <a:lnTo>
                    <a:pt x="229500" y="51192"/>
                  </a:lnTo>
                  <a:lnTo>
                    <a:pt x="232587" y="56129"/>
                  </a:lnTo>
                  <a:lnTo>
                    <a:pt x="235491" y="61113"/>
                  </a:lnTo>
                  <a:lnTo>
                    <a:pt x="238274" y="66129"/>
                  </a:lnTo>
                  <a:lnTo>
                    <a:pt x="240129" y="71167"/>
                  </a:lnTo>
                  <a:lnTo>
                    <a:pt x="241366" y="76218"/>
                  </a:lnTo>
                  <a:lnTo>
                    <a:pt x="242191" y="81279"/>
                  </a:lnTo>
                  <a:lnTo>
                    <a:pt x="241894" y="87194"/>
                  </a:lnTo>
                  <a:lnTo>
                    <a:pt x="240849" y="93676"/>
                  </a:lnTo>
                  <a:lnTo>
                    <a:pt x="239306" y="100538"/>
                  </a:lnTo>
                  <a:lnTo>
                    <a:pt x="236584" y="106806"/>
                  </a:lnTo>
                  <a:lnTo>
                    <a:pt x="233076" y="112678"/>
                  </a:lnTo>
                  <a:lnTo>
                    <a:pt x="229044" y="118285"/>
                  </a:lnTo>
                  <a:lnTo>
                    <a:pt x="224663" y="122871"/>
                  </a:lnTo>
                  <a:lnTo>
                    <a:pt x="220048" y="126775"/>
                  </a:lnTo>
                  <a:lnTo>
                    <a:pt x="215279" y="130224"/>
                  </a:lnTo>
                  <a:lnTo>
                    <a:pt x="211253" y="134217"/>
                  </a:lnTo>
                  <a:lnTo>
                    <a:pt x="207722" y="138571"/>
                  </a:lnTo>
                  <a:lnTo>
                    <a:pt x="204521" y="143168"/>
                  </a:lnTo>
                  <a:lnTo>
                    <a:pt x="199847" y="147079"/>
                  </a:lnTo>
                  <a:lnTo>
                    <a:pt x="194192" y="150533"/>
                  </a:lnTo>
                  <a:lnTo>
                    <a:pt x="187881" y="153683"/>
                  </a:lnTo>
                  <a:lnTo>
                    <a:pt x="181134" y="157476"/>
                  </a:lnTo>
                  <a:lnTo>
                    <a:pt x="174096" y="161698"/>
                  </a:lnTo>
                  <a:lnTo>
                    <a:pt x="166864" y="166206"/>
                  </a:lnTo>
                  <a:lnTo>
                    <a:pt x="160349" y="169211"/>
                  </a:lnTo>
                  <a:lnTo>
                    <a:pt x="154313" y="171215"/>
                  </a:lnTo>
                  <a:lnTo>
                    <a:pt x="148595" y="172550"/>
                  </a:lnTo>
                  <a:lnTo>
                    <a:pt x="141397" y="173441"/>
                  </a:lnTo>
                  <a:lnTo>
                    <a:pt x="133211" y="174034"/>
                  </a:lnTo>
                  <a:lnTo>
                    <a:pt x="124367" y="174430"/>
                  </a:lnTo>
                  <a:lnTo>
                    <a:pt x="116778" y="175541"/>
                  </a:lnTo>
                  <a:lnTo>
                    <a:pt x="110025" y="177127"/>
                  </a:lnTo>
                  <a:lnTo>
                    <a:pt x="103830" y="179032"/>
                  </a:lnTo>
                  <a:lnTo>
                    <a:pt x="97160" y="180302"/>
                  </a:lnTo>
                  <a:lnTo>
                    <a:pt x="90174" y="181149"/>
                  </a:lnTo>
                  <a:lnTo>
                    <a:pt x="82976" y="181713"/>
                  </a:lnTo>
                  <a:lnTo>
                    <a:pt x="75637" y="181243"/>
                  </a:lnTo>
                  <a:lnTo>
                    <a:pt x="68205" y="180082"/>
                  </a:lnTo>
                  <a:lnTo>
                    <a:pt x="60710" y="178462"/>
                  </a:lnTo>
                  <a:lnTo>
                    <a:pt x="54020" y="177382"/>
                  </a:lnTo>
                  <a:lnTo>
                    <a:pt x="47866" y="176662"/>
                  </a:lnTo>
                  <a:lnTo>
                    <a:pt x="42071" y="176182"/>
                  </a:lnTo>
                  <a:lnTo>
                    <a:pt x="37361" y="175862"/>
                  </a:lnTo>
                  <a:lnTo>
                    <a:pt x="22860" y="175221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61" name="SMARTInkAnnotation67"/>
            <p:cNvSpPr/>
            <p:nvPr/>
          </p:nvSpPr>
          <p:spPr>
            <a:xfrm>
              <a:off x="566801" y="4895306"/>
              <a:ext cx="322615" cy="303866"/>
            </a:xfrm>
            <a:custGeom>
              <a:avLst/>
              <a:gdLst/>
              <a:ahLst/>
              <a:cxnLst/>
              <a:rect l="0" t="0" r="0" b="0"/>
              <a:pathLst>
                <a:path w="322615" h="303866">
                  <a:moveTo>
                    <a:pt x="141859" y="0"/>
                  </a:moveTo>
                  <a:lnTo>
                    <a:pt x="137814" y="0"/>
                  </a:lnTo>
                  <a:lnTo>
                    <a:pt x="135776" y="846"/>
                  </a:lnTo>
                  <a:lnTo>
                    <a:pt x="128862" y="5237"/>
                  </a:lnTo>
                  <a:lnTo>
                    <a:pt x="120604" y="7760"/>
                  </a:lnTo>
                  <a:lnTo>
                    <a:pt x="112375" y="11351"/>
                  </a:lnTo>
                  <a:lnTo>
                    <a:pt x="103073" y="15770"/>
                  </a:lnTo>
                  <a:lnTo>
                    <a:pt x="98222" y="18133"/>
                  </a:lnTo>
                  <a:lnTo>
                    <a:pt x="92447" y="21402"/>
                  </a:lnTo>
                  <a:lnTo>
                    <a:pt x="86058" y="25275"/>
                  </a:lnTo>
                  <a:lnTo>
                    <a:pt x="79258" y="29550"/>
                  </a:lnTo>
                  <a:lnTo>
                    <a:pt x="73032" y="34940"/>
                  </a:lnTo>
                  <a:lnTo>
                    <a:pt x="67188" y="41073"/>
                  </a:lnTo>
                  <a:lnTo>
                    <a:pt x="61598" y="47702"/>
                  </a:lnTo>
                  <a:lnTo>
                    <a:pt x="55332" y="54662"/>
                  </a:lnTo>
                  <a:lnTo>
                    <a:pt x="41596" y="69168"/>
                  </a:lnTo>
                  <a:lnTo>
                    <a:pt x="35224" y="77438"/>
                  </a:lnTo>
                  <a:lnTo>
                    <a:pt x="29282" y="86339"/>
                  </a:lnTo>
                  <a:lnTo>
                    <a:pt x="18165" y="104412"/>
                  </a:lnTo>
                  <a:lnTo>
                    <a:pt x="7580" y="120912"/>
                  </a:lnTo>
                  <a:lnTo>
                    <a:pt x="4079" y="129715"/>
                  </a:lnTo>
                  <a:lnTo>
                    <a:pt x="1746" y="138970"/>
                  </a:lnTo>
                  <a:lnTo>
                    <a:pt x="191" y="148527"/>
                  </a:lnTo>
                  <a:lnTo>
                    <a:pt x="0" y="158284"/>
                  </a:lnTo>
                  <a:lnTo>
                    <a:pt x="720" y="168176"/>
                  </a:lnTo>
                  <a:lnTo>
                    <a:pt x="2046" y="178158"/>
                  </a:lnTo>
                  <a:lnTo>
                    <a:pt x="5471" y="188198"/>
                  </a:lnTo>
                  <a:lnTo>
                    <a:pt x="10293" y="198278"/>
                  </a:lnTo>
                  <a:lnTo>
                    <a:pt x="16049" y="208386"/>
                  </a:lnTo>
                  <a:lnTo>
                    <a:pt x="22426" y="217664"/>
                  </a:lnTo>
                  <a:lnTo>
                    <a:pt x="29217" y="226389"/>
                  </a:lnTo>
                  <a:lnTo>
                    <a:pt x="36284" y="234746"/>
                  </a:lnTo>
                  <a:lnTo>
                    <a:pt x="43536" y="242857"/>
                  </a:lnTo>
                  <a:lnTo>
                    <a:pt x="58367" y="258643"/>
                  </a:lnTo>
                  <a:lnTo>
                    <a:pt x="67571" y="265562"/>
                  </a:lnTo>
                  <a:lnTo>
                    <a:pt x="77940" y="271868"/>
                  </a:lnTo>
                  <a:lnTo>
                    <a:pt x="110503" y="288833"/>
                  </a:lnTo>
                  <a:lnTo>
                    <a:pt x="120955" y="294156"/>
                  </a:lnTo>
                  <a:lnTo>
                    <a:pt x="132156" y="297703"/>
                  </a:lnTo>
                  <a:lnTo>
                    <a:pt x="143857" y="300069"/>
                  </a:lnTo>
                  <a:lnTo>
                    <a:pt x="155891" y="301646"/>
                  </a:lnTo>
                  <a:lnTo>
                    <a:pt x="168147" y="302697"/>
                  </a:lnTo>
                  <a:lnTo>
                    <a:pt x="180551" y="303398"/>
                  </a:lnTo>
                  <a:lnTo>
                    <a:pt x="193054" y="303865"/>
                  </a:lnTo>
                  <a:lnTo>
                    <a:pt x="204775" y="303330"/>
                  </a:lnTo>
                  <a:lnTo>
                    <a:pt x="215977" y="302126"/>
                  </a:lnTo>
                  <a:lnTo>
                    <a:pt x="226831" y="300478"/>
                  </a:lnTo>
                  <a:lnTo>
                    <a:pt x="237454" y="297685"/>
                  </a:lnTo>
                  <a:lnTo>
                    <a:pt x="247922" y="294130"/>
                  </a:lnTo>
                  <a:lnTo>
                    <a:pt x="258288" y="290067"/>
                  </a:lnTo>
                  <a:lnTo>
                    <a:pt x="267738" y="283971"/>
                  </a:lnTo>
                  <a:lnTo>
                    <a:pt x="276578" y="276521"/>
                  </a:lnTo>
                  <a:lnTo>
                    <a:pt x="285012" y="268167"/>
                  </a:lnTo>
                  <a:lnTo>
                    <a:pt x="292328" y="260058"/>
                  </a:lnTo>
                  <a:lnTo>
                    <a:pt x="298898" y="252112"/>
                  </a:lnTo>
                  <a:lnTo>
                    <a:pt x="304972" y="244275"/>
                  </a:lnTo>
                  <a:lnTo>
                    <a:pt x="309867" y="234816"/>
                  </a:lnTo>
                  <a:lnTo>
                    <a:pt x="313978" y="224278"/>
                  </a:lnTo>
                  <a:lnTo>
                    <a:pt x="317565" y="213019"/>
                  </a:lnTo>
                  <a:lnTo>
                    <a:pt x="319956" y="202126"/>
                  </a:lnTo>
                  <a:lnTo>
                    <a:pt x="321551" y="191477"/>
                  </a:lnTo>
                  <a:lnTo>
                    <a:pt x="322614" y="180992"/>
                  </a:lnTo>
                  <a:lnTo>
                    <a:pt x="322475" y="170614"/>
                  </a:lnTo>
                  <a:lnTo>
                    <a:pt x="321537" y="160309"/>
                  </a:lnTo>
                  <a:lnTo>
                    <a:pt x="320064" y="150053"/>
                  </a:lnTo>
                  <a:lnTo>
                    <a:pt x="317389" y="139829"/>
                  </a:lnTo>
                  <a:lnTo>
                    <a:pt x="313912" y="129626"/>
                  </a:lnTo>
                  <a:lnTo>
                    <a:pt x="309901" y="119437"/>
                  </a:lnTo>
                  <a:lnTo>
                    <a:pt x="304687" y="110105"/>
                  </a:lnTo>
                  <a:lnTo>
                    <a:pt x="298671" y="101343"/>
                  </a:lnTo>
                  <a:lnTo>
                    <a:pt x="292120" y="92962"/>
                  </a:lnTo>
                  <a:lnTo>
                    <a:pt x="284367" y="84835"/>
                  </a:lnTo>
                  <a:lnTo>
                    <a:pt x="275811" y="76877"/>
                  </a:lnTo>
                  <a:lnTo>
                    <a:pt x="266720" y="69031"/>
                  </a:lnTo>
                  <a:lnTo>
                    <a:pt x="257273" y="62108"/>
                  </a:lnTo>
                  <a:lnTo>
                    <a:pt x="247589" y="55798"/>
                  </a:lnTo>
                  <a:lnTo>
                    <a:pt x="237745" y="49899"/>
                  </a:lnTo>
                  <a:lnTo>
                    <a:pt x="227797" y="45119"/>
                  </a:lnTo>
                  <a:lnTo>
                    <a:pt x="217777" y="41086"/>
                  </a:lnTo>
                  <a:lnTo>
                    <a:pt x="207711" y="37551"/>
                  </a:lnTo>
                  <a:lnTo>
                    <a:pt x="197614" y="34347"/>
                  </a:lnTo>
                  <a:lnTo>
                    <a:pt x="177364" y="28530"/>
                  </a:lnTo>
                  <a:lnTo>
                    <a:pt x="167222" y="26640"/>
                  </a:lnTo>
                  <a:lnTo>
                    <a:pt x="157074" y="25380"/>
                  </a:lnTo>
                  <a:lnTo>
                    <a:pt x="139308" y="23980"/>
                  </a:lnTo>
                  <a:lnTo>
                    <a:pt x="128590" y="23358"/>
                  </a:lnTo>
                  <a:lnTo>
                    <a:pt x="124546" y="24038"/>
                  </a:lnTo>
                  <a:lnTo>
                    <a:pt x="121004" y="25339"/>
                  </a:lnTo>
                  <a:lnTo>
                    <a:pt x="111379" y="3048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62" name="SMARTInkAnnotation68"/>
            <p:cNvSpPr/>
            <p:nvPr/>
          </p:nvSpPr>
          <p:spPr>
            <a:xfrm>
              <a:off x="784860" y="5078186"/>
              <a:ext cx="190501" cy="274321"/>
            </a:xfrm>
            <a:custGeom>
              <a:avLst/>
              <a:gdLst/>
              <a:ahLst/>
              <a:cxnLst/>
              <a:rect l="0" t="0" r="0" b="0"/>
              <a:pathLst>
                <a:path w="190501" h="274321">
                  <a:moveTo>
                    <a:pt x="0" y="0"/>
                  </a:moveTo>
                  <a:lnTo>
                    <a:pt x="0" y="10606"/>
                  </a:lnTo>
                  <a:lnTo>
                    <a:pt x="847" y="12997"/>
                  </a:lnTo>
                  <a:lnTo>
                    <a:pt x="4045" y="17912"/>
                  </a:lnTo>
                  <a:lnTo>
                    <a:pt x="6031" y="25176"/>
                  </a:lnTo>
                  <a:lnTo>
                    <a:pt x="6561" y="29484"/>
                  </a:lnTo>
                  <a:lnTo>
                    <a:pt x="8607" y="34896"/>
                  </a:lnTo>
                  <a:lnTo>
                    <a:pt x="11665" y="41044"/>
                  </a:lnTo>
                  <a:lnTo>
                    <a:pt x="15396" y="47683"/>
                  </a:lnTo>
                  <a:lnTo>
                    <a:pt x="19578" y="54648"/>
                  </a:lnTo>
                  <a:lnTo>
                    <a:pt x="28739" y="69161"/>
                  </a:lnTo>
                  <a:lnTo>
                    <a:pt x="58490" y="114351"/>
                  </a:lnTo>
                  <a:lnTo>
                    <a:pt x="65240" y="122801"/>
                  </a:lnTo>
                  <a:lnTo>
                    <a:pt x="73127" y="131820"/>
                  </a:lnTo>
                  <a:lnTo>
                    <a:pt x="81771" y="141220"/>
                  </a:lnTo>
                  <a:lnTo>
                    <a:pt x="90074" y="150874"/>
                  </a:lnTo>
                  <a:lnTo>
                    <a:pt x="98150" y="160695"/>
                  </a:lnTo>
                  <a:lnTo>
                    <a:pt x="106073" y="170630"/>
                  </a:lnTo>
                  <a:lnTo>
                    <a:pt x="113896" y="179793"/>
                  </a:lnTo>
                  <a:lnTo>
                    <a:pt x="121650" y="188443"/>
                  </a:lnTo>
                  <a:lnTo>
                    <a:pt x="129360" y="196748"/>
                  </a:lnTo>
                  <a:lnTo>
                    <a:pt x="136193" y="205672"/>
                  </a:lnTo>
                  <a:lnTo>
                    <a:pt x="142443" y="215008"/>
                  </a:lnTo>
                  <a:lnTo>
                    <a:pt x="148302" y="224619"/>
                  </a:lnTo>
                  <a:lnTo>
                    <a:pt x="153901" y="232719"/>
                  </a:lnTo>
                  <a:lnTo>
                    <a:pt x="159328" y="239813"/>
                  </a:lnTo>
                  <a:lnTo>
                    <a:pt x="164638" y="246236"/>
                  </a:lnTo>
                  <a:lnTo>
                    <a:pt x="169872" y="252210"/>
                  </a:lnTo>
                  <a:lnTo>
                    <a:pt x="175055" y="257887"/>
                  </a:lnTo>
                  <a:lnTo>
                    <a:pt x="190500" y="27432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63" name="SMARTInkAnnotation69"/>
            <p:cNvSpPr/>
            <p:nvPr/>
          </p:nvSpPr>
          <p:spPr>
            <a:xfrm>
              <a:off x="1013460" y="5123906"/>
              <a:ext cx="144781" cy="1"/>
            </a:xfrm>
            <a:custGeom>
              <a:avLst/>
              <a:gdLst/>
              <a:ahLst/>
              <a:cxnLst/>
              <a:rect l="0" t="0" r="0" b="0"/>
              <a:pathLst>
                <a:path w="144781" h="1">
                  <a:moveTo>
                    <a:pt x="0" y="0"/>
                  </a:moveTo>
                  <a:lnTo>
                    <a:pt x="144780" y="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64" name="SMARTInkAnnotation70"/>
            <p:cNvSpPr/>
            <p:nvPr/>
          </p:nvSpPr>
          <p:spPr>
            <a:xfrm>
              <a:off x="1013460" y="5207726"/>
              <a:ext cx="190501" cy="7621"/>
            </a:xfrm>
            <a:custGeom>
              <a:avLst/>
              <a:gdLst/>
              <a:ahLst/>
              <a:cxnLst/>
              <a:rect l="0" t="0" r="0" b="0"/>
              <a:pathLst>
                <a:path w="190501" h="7621">
                  <a:moveTo>
                    <a:pt x="0" y="7620"/>
                  </a:moveTo>
                  <a:lnTo>
                    <a:pt x="26003" y="7620"/>
                  </a:lnTo>
                  <a:lnTo>
                    <a:pt x="32575" y="6774"/>
                  </a:lnTo>
                  <a:lnTo>
                    <a:pt x="39497" y="5362"/>
                  </a:lnTo>
                  <a:lnTo>
                    <a:pt x="46651" y="3575"/>
                  </a:lnTo>
                  <a:lnTo>
                    <a:pt x="54807" y="2383"/>
                  </a:lnTo>
                  <a:lnTo>
                    <a:pt x="63632" y="1589"/>
                  </a:lnTo>
                  <a:lnTo>
                    <a:pt x="72901" y="1059"/>
                  </a:lnTo>
                  <a:lnTo>
                    <a:pt x="92232" y="470"/>
                  </a:lnTo>
                  <a:lnTo>
                    <a:pt x="152470" y="41"/>
                  </a:lnTo>
                  <a:lnTo>
                    <a:pt x="190500" y="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65" name="SMARTInkAnnotation71"/>
            <p:cNvSpPr/>
            <p:nvPr/>
          </p:nvSpPr>
          <p:spPr>
            <a:xfrm>
              <a:off x="1273462" y="4905813"/>
              <a:ext cx="276673" cy="275164"/>
            </a:xfrm>
            <a:custGeom>
              <a:avLst/>
              <a:gdLst/>
              <a:ahLst/>
              <a:cxnLst/>
              <a:rect l="0" t="0" r="0" b="0"/>
              <a:pathLst>
                <a:path w="276673" h="275164">
                  <a:moveTo>
                    <a:pt x="143858" y="35213"/>
                  </a:moveTo>
                  <a:lnTo>
                    <a:pt x="143858" y="27907"/>
                  </a:lnTo>
                  <a:lnTo>
                    <a:pt x="137297" y="27620"/>
                  </a:lnTo>
                  <a:lnTo>
                    <a:pt x="132193" y="29863"/>
                  </a:lnTo>
                  <a:lnTo>
                    <a:pt x="125127" y="33682"/>
                  </a:lnTo>
                  <a:lnTo>
                    <a:pt x="119164" y="38201"/>
                  </a:lnTo>
                  <a:lnTo>
                    <a:pt x="114696" y="40592"/>
                  </a:lnTo>
                  <a:lnTo>
                    <a:pt x="109177" y="43032"/>
                  </a:lnTo>
                  <a:lnTo>
                    <a:pt x="102957" y="45506"/>
                  </a:lnTo>
                  <a:lnTo>
                    <a:pt x="96271" y="48848"/>
                  </a:lnTo>
                  <a:lnTo>
                    <a:pt x="89273" y="52769"/>
                  </a:lnTo>
                  <a:lnTo>
                    <a:pt x="82068" y="57077"/>
                  </a:lnTo>
                  <a:lnTo>
                    <a:pt x="75571" y="61642"/>
                  </a:lnTo>
                  <a:lnTo>
                    <a:pt x="69547" y="66379"/>
                  </a:lnTo>
                  <a:lnTo>
                    <a:pt x="63837" y="71230"/>
                  </a:lnTo>
                  <a:lnTo>
                    <a:pt x="57491" y="76157"/>
                  </a:lnTo>
                  <a:lnTo>
                    <a:pt x="50720" y="81136"/>
                  </a:lnTo>
                  <a:lnTo>
                    <a:pt x="43666" y="86148"/>
                  </a:lnTo>
                  <a:lnTo>
                    <a:pt x="37270" y="92030"/>
                  </a:lnTo>
                  <a:lnTo>
                    <a:pt x="31313" y="98491"/>
                  </a:lnTo>
                  <a:lnTo>
                    <a:pt x="25648" y="105338"/>
                  </a:lnTo>
                  <a:lnTo>
                    <a:pt x="20178" y="111597"/>
                  </a:lnTo>
                  <a:lnTo>
                    <a:pt x="14838" y="117462"/>
                  </a:lnTo>
                  <a:lnTo>
                    <a:pt x="9585" y="123066"/>
                  </a:lnTo>
                  <a:lnTo>
                    <a:pt x="6083" y="129341"/>
                  </a:lnTo>
                  <a:lnTo>
                    <a:pt x="3748" y="136065"/>
                  </a:lnTo>
                  <a:lnTo>
                    <a:pt x="2191" y="143088"/>
                  </a:lnTo>
                  <a:lnTo>
                    <a:pt x="1154" y="149462"/>
                  </a:lnTo>
                  <a:lnTo>
                    <a:pt x="462" y="155406"/>
                  </a:lnTo>
                  <a:lnTo>
                    <a:pt x="0" y="161061"/>
                  </a:lnTo>
                  <a:lnTo>
                    <a:pt x="540" y="168219"/>
                  </a:lnTo>
                  <a:lnTo>
                    <a:pt x="1746" y="176377"/>
                  </a:lnTo>
                  <a:lnTo>
                    <a:pt x="3397" y="185202"/>
                  </a:lnTo>
                  <a:lnTo>
                    <a:pt x="6191" y="192779"/>
                  </a:lnTo>
                  <a:lnTo>
                    <a:pt x="9746" y="199523"/>
                  </a:lnTo>
                  <a:lnTo>
                    <a:pt x="13810" y="205713"/>
                  </a:lnTo>
                  <a:lnTo>
                    <a:pt x="19059" y="211533"/>
                  </a:lnTo>
                  <a:lnTo>
                    <a:pt x="25099" y="217106"/>
                  </a:lnTo>
                  <a:lnTo>
                    <a:pt x="31665" y="222515"/>
                  </a:lnTo>
                  <a:lnTo>
                    <a:pt x="47993" y="235298"/>
                  </a:lnTo>
                  <a:lnTo>
                    <a:pt x="57088" y="242263"/>
                  </a:lnTo>
                  <a:lnTo>
                    <a:pt x="66538" y="248600"/>
                  </a:lnTo>
                  <a:lnTo>
                    <a:pt x="76224" y="254517"/>
                  </a:lnTo>
                  <a:lnTo>
                    <a:pt x="86069" y="260155"/>
                  </a:lnTo>
                  <a:lnTo>
                    <a:pt x="96019" y="263914"/>
                  </a:lnTo>
                  <a:lnTo>
                    <a:pt x="106039" y="266420"/>
                  </a:lnTo>
                  <a:lnTo>
                    <a:pt x="116105" y="268091"/>
                  </a:lnTo>
                  <a:lnTo>
                    <a:pt x="126202" y="270052"/>
                  </a:lnTo>
                  <a:lnTo>
                    <a:pt x="146453" y="274488"/>
                  </a:lnTo>
                  <a:lnTo>
                    <a:pt x="157442" y="275163"/>
                  </a:lnTo>
                  <a:lnTo>
                    <a:pt x="169001" y="274766"/>
                  </a:lnTo>
                  <a:lnTo>
                    <a:pt x="180940" y="273655"/>
                  </a:lnTo>
                  <a:lnTo>
                    <a:pt x="190592" y="272914"/>
                  </a:lnTo>
                  <a:lnTo>
                    <a:pt x="198721" y="272421"/>
                  </a:lnTo>
                  <a:lnTo>
                    <a:pt x="205833" y="272091"/>
                  </a:lnTo>
                  <a:lnTo>
                    <a:pt x="213115" y="270178"/>
                  </a:lnTo>
                  <a:lnTo>
                    <a:pt x="220509" y="267210"/>
                  </a:lnTo>
                  <a:lnTo>
                    <a:pt x="227979" y="263537"/>
                  </a:lnTo>
                  <a:lnTo>
                    <a:pt x="234652" y="258549"/>
                  </a:lnTo>
                  <a:lnTo>
                    <a:pt x="240794" y="252684"/>
                  </a:lnTo>
                  <a:lnTo>
                    <a:pt x="246582" y="246233"/>
                  </a:lnTo>
                  <a:lnTo>
                    <a:pt x="251287" y="240240"/>
                  </a:lnTo>
                  <a:lnTo>
                    <a:pt x="255271" y="234551"/>
                  </a:lnTo>
                  <a:lnTo>
                    <a:pt x="258773" y="229064"/>
                  </a:lnTo>
                  <a:lnTo>
                    <a:pt x="261955" y="222021"/>
                  </a:lnTo>
                  <a:lnTo>
                    <a:pt x="264923" y="213938"/>
                  </a:lnTo>
                  <a:lnTo>
                    <a:pt x="267748" y="205163"/>
                  </a:lnTo>
                  <a:lnTo>
                    <a:pt x="270478" y="195926"/>
                  </a:lnTo>
                  <a:lnTo>
                    <a:pt x="275769" y="176632"/>
                  </a:lnTo>
                  <a:lnTo>
                    <a:pt x="276672" y="166746"/>
                  </a:lnTo>
                  <a:lnTo>
                    <a:pt x="276428" y="156768"/>
                  </a:lnTo>
                  <a:lnTo>
                    <a:pt x="275418" y="146730"/>
                  </a:lnTo>
                  <a:lnTo>
                    <a:pt x="273898" y="136651"/>
                  </a:lnTo>
                  <a:lnTo>
                    <a:pt x="272038" y="126545"/>
                  </a:lnTo>
                  <a:lnTo>
                    <a:pt x="267713" y="106285"/>
                  </a:lnTo>
                  <a:lnTo>
                    <a:pt x="262969" y="85992"/>
                  </a:lnTo>
                  <a:lnTo>
                    <a:pt x="258826" y="76685"/>
                  </a:lnTo>
                  <a:lnTo>
                    <a:pt x="253523" y="67942"/>
                  </a:lnTo>
                  <a:lnTo>
                    <a:pt x="247448" y="59572"/>
                  </a:lnTo>
                  <a:lnTo>
                    <a:pt x="240858" y="52299"/>
                  </a:lnTo>
                  <a:lnTo>
                    <a:pt x="233924" y="45757"/>
                  </a:lnTo>
                  <a:lnTo>
                    <a:pt x="226762" y="39702"/>
                  </a:lnTo>
                  <a:lnTo>
                    <a:pt x="217754" y="33972"/>
                  </a:lnTo>
                  <a:lnTo>
                    <a:pt x="207515" y="28459"/>
                  </a:lnTo>
                  <a:lnTo>
                    <a:pt x="164711" y="7444"/>
                  </a:lnTo>
                  <a:lnTo>
                    <a:pt x="153526" y="4000"/>
                  </a:lnTo>
                  <a:lnTo>
                    <a:pt x="141837" y="1705"/>
                  </a:lnTo>
                  <a:lnTo>
                    <a:pt x="129811" y="174"/>
                  </a:lnTo>
                  <a:lnTo>
                    <a:pt x="117560" y="0"/>
                  </a:lnTo>
                  <a:lnTo>
                    <a:pt x="105159" y="731"/>
                  </a:lnTo>
                  <a:lnTo>
                    <a:pt x="92659" y="2065"/>
                  </a:lnTo>
                  <a:lnTo>
                    <a:pt x="81785" y="4648"/>
                  </a:lnTo>
                  <a:lnTo>
                    <a:pt x="71996" y="8063"/>
                  </a:lnTo>
                  <a:lnTo>
                    <a:pt x="62930" y="12033"/>
                  </a:lnTo>
                  <a:lnTo>
                    <a:pt x="54346" y="16373"/>
                  </a:lnTo>
                  <a:lnTo>
                    <a:pt x="46083" y="20960"/>
                  </a:lnTo>
                  <a:lnTo>
                    <a:pt x="38035" y="25710"/>
                  </a:lnTo>
                  <a:lnTo>
                    <a:pt x="30976" y="32265"/>
                  </a:lnTo>
                  <a:lnTo>
                    <a:pt x="24577" y="40021"/>
                  </a:lnTo>
                  <a:lnTo>
                    <a:pt x="18617" y="48578"/>
                  </a:lnTo>
                  <a:lnTo>
                    <a:pt x="14644" y="55130"/>
                  </a:lnTo>
                  <a:lnTo>
                    <a:pt x="11995" y="60344"/>
                  </a:lnTo>
                  <a:lnTo>
                    <a:pt x="6698" y="73313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66" name="SMARTInkAnnotation72"/>
            <p:cNvSpPr/>
            <p:nvPr/>
          </p:nvSpPr>
          <p:spPr>
            <a:xfrm>
              <a:off x="1440180" y="5078186"/>
              <a:ext cx="137161" cy="228601"/>
            </a:xfrm>
            <a:custGeom>
              <a:avLst/>
              <a:gdLst/>
              <a:ahLst/>
              <a:cxnLst/>
              <a:rect l="0" t="0" r="0" b="0"/>
              <a:pathLst>
                <a:path w="137161" h="228601">
                  <a:moveTo>
                    <a:pt x="0" y="0"/>
                  </a:moveTo>
                  <a:lnTo>
                    <a:pt x="4046" y="4045"/>
                  </a:lnTo>
                  <a:lnTo>
                    <a:pt x="8289" y="10546"/>
                  </a:lnTo>
                  <a:lnTo>
                    <a:pt x="10606" y="14651"/>
                  </a:lnTo>
                  <a:lnTo>
                    <a:pt x="15439" y="23727"/>
                  </a:lnTo>
                  <a:lnTo>
                    <a:pt x="25439" y="43351"/>
                  </a:lnTo>
                  <a:lnTo>
                    <a:pt x="28813" y="49220"/>
                  </a:lnTo>
                  <a:lnTo>
                    <a:pt x="32755" y="55674"/>
                  </a:lnTo>
                  <a:lnTo>
                    <a:pt x="37077" y="62516"/>
                  </a:lnTo>
                  <a:lnTo>
                    <a:pt x="40805" y="69617"/>
                  </a:lnTo>
                  <a:lnTo>
                    <a:pt x="44136" y="76892"/>
                  </a:lnTo>
                  <a:lnTo>
                    <a:pt x="47204" y="84281"/>
                  </a:lnTo>
                  <a:lnTo>
                    <a:pt x="50943" y="91747"/>
                  </a:lnTo>
                  <a:lnTo>
                    <a:pt x="55129" y="99265"/>
                  </a:lnTo>
                  <a:lnTo>
                    <a:pt x="59613" y="106817"/>
                  </a:lnTo>
                  <a:lnTo>
                    <a:pt x="69110" y="121981"/>
                  </a:lnTo>
                  <a:lnTo>
                    <a:pt x="109241" y="182882"/>
                  </a:lnTo>
                  <a:lnTo>
                    <a:pt x="119389" y="198121"/>
                  </a:lnTo>
                  <a:lnTo>
                    <a:pt x="122773" y="204047"/>
                  </a:lnTo>
                  <a:lnTo>
                    <a:pt x="125029" y="208845"/>
                  </a:lnTo>
                  <a:lnTo>
                    <a:pt x="126532" y="212890"/>
                  </a:lnTo>
                  <a:lnTo>
                    <a:pt x="130461" y="219642"/>
                  </a:lnTo>
                  <a:lnTo>
                    <a:pt x="137160" y="22860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67" name="SMARTInkAnnotation73"/>
            <p:cNvSpPr/>
            <p:nvPr/>
          </p:nvSpPr>
          <p:spPr>
            <a:xfrm>
              <a:off x="1668780" y="4971747"/>
              <a:ext cx="190501" cy="380760"/>
            </a:xfrm>
            <a:custGeom>
              <a:avLst/>
              <a:gdLst/>
              <a:ahLst/>
              <a:cxnLst/>
              <a:rect l="0" t="0" r="0" b="0"/>
              <a:pathLst>
                <a:path w="190501" h="380760">
                  <a:moveTo>
                    <a:pt x="0" y="114059"/>
                  </a:moveTo>
                  <a:lnTo>
                    <a:pt x="0" y="316750"/>
                  </a:lnTo>
                  <a:lnTo>
                    <a:pt x="847" y="318613"/>
                  </a:lnTo>
                  <a:lnTo>
                    <a:pt x="4046" y="322941"/>
                  </a:lnTo>
                  <a:lnTo>
                    <a:pt x="5237" y="323587"/>
                  </a:lnTo>
                  <a:lnTo>
                    <a:pt x="6032" y="323171"/>
                  </a:lnTo>
                  <a:lnTo>
                    <a:pt x="6561" y="322047"/>
                  </a:lnTo>
                  <a:lnTo>
                    <a:pt x="7306" y="316420"/>
                  </a:lnTo>
                  <a:lnTo>
                    <a:pt x="7527" y="305345"/>
                  </a:lnTo>
                  <a:lnTo>
                    <a:pt x="7592" y="287294"/>
                  </a:lnTo>
                  <a:lnTo>
                    <a:pt x="8449" y="279502"/>
                  </a:lnTo>
                  <a:lnTo>
                    <a:pt x="9866" y="270921"/>
                  </a:lnTo>
                  <a:lnTo>
                    <a:pt x="11657" y="261814"/>
                  </a:lnTo>
                  <a:lnTo>
                    <a:pt x="12852" y="252355"/>
                  </a:lnTo>
                  <a:lnTo>
                    <a:pt x="13648" y="242663"/>
                  </a:lnTo>
                  <a:lnTo>
                    <a:pt x="14179" y="232816"/>
                  </a:lnTo>
                  <a:lnTo>
                    <a:pt x="15379" y="222863"/>
                  </a:lnTo>
                  <a:lnTo>
                    <a:pt x="17026" y="212842"/>
                  </a:lnTo>
                  <a:lnTo>
                    <a:pt x="18971" y="202774"/>
                  </a:lnTo>
                  <a:lnTo>
                    <a:pt x="20267" y="192675"/>
                  </a:lnTo>
                  <a:lnTo>
                    <a:pt x="21132" y="182557"/>
                  </a:lnTo>
                  <a:lnTo>
                    <a:pt x="21708" y="172424"/>
                  </a:lnTo>
                  <a:lnTo>
                    <a:pt x="22939" y="162282"/>
                  </a:lnTo>
                  <a:lnTo>
                    <a:pt x="24606" y="152135"/>
                  </a:lnTo>
                  <a:lnTo>
                    <a:pt x="26564" y="141983"/>
                  </a:lnTo>
                  <a:lnTo>
                    <a:pt x="27869" y="131828"/>
                  </a:lnTo>
                  <a:lnTo>
                    <a:pt x="28740" y="121672"/>
                  </a:lnTo>
                  <a:lnTo>
                    <a:pt x="29320" y="111514"/>
                  </a:lnTo>
                  <a:lnTo>
                    <a:pt x="30553" y="101356"/>
                  </a:lnTo>
                  <a:lnTo>
                    <a:pt x="32223" y="91197"/>
                  </a:lnTo>
                  <a:lnTo>
                    <a:pt x="34182" y="81038"/>
                  </a:lnTo>
                  <a:lnTo>
                    <a:pt x="36335" y="71725"/>
                  </a:lnTo>
                  <a:lnTo>
                    <a:pt x="38617" y="62976"/>
                  </a:lnTo>
                  <a:lnTo>
                    <a:pt x="40984" y="54604"/>
                  </a:lnTo>
                  <a:lnTo>
                    <a:pt x="42563" y="47328"/>
                  </a:lnTo>
                  <a:lnTo>
                    <a:pt x="43615" y="40785"/>
                  </a:lnTo>
                  <a:lnTo>
                    <a:pt x="44317" y="34730"/>
                  </a:lnTo>
                  <a:lnTo>
                    <a:pt x="47354" y="25744"/>
                  </a:lnTo>
                  <a:lnTo>
                    <a:pt x="51526" y="18081"/>
                  </a:lnTo>
                  <a:lnTo>
                    <a:pt x="56203" y="9031"/>
                  </a:lnTo>
                  <a:lnTo>
                    <a:pt x="58635" y="5940"/>
                  </a:lnTo>
                  <a:lnTo>
                    <a:pt x="61104" y="3880"/>
                  </a:lnTo>
                  <a:lnTo>
                    <a:pt x="63596" y="2506"/>
                  </a:lnTo>
                  <a:lnTo>
                    <a:pt x="66950" y="1591"/>
                  </a:lnTo>
                  <a:lnTo>
                    <a:pt x="70880" y="980"/>
                  </a:lnTo>
                  <a:lnTo>
                    <a:pt x="75194" y="573"/>
                  </a:lnTo>
                  <a:lnTo>
                    <a:pt x="78916" y="301"/>
                  </a:lnTo>
                  <a:lnTo>
                    <a:pt x="82244" y="121"/>
                  </a:lnTo>
                  <a:lnTo>
                    <a:pt x="85309" y="0"/>
                  </a:lnTo>
                  <a:lnTo>
                    <a:pt x="89046" y="766"/>
                  </a:lnTo>
                  <a:lnTo>
                    <a:pt x="93231" y="2124"/>
                  </a:lnTo>
                  <a:lnTo>
                    <a:pt x="97714" y="3876"/>
                  </a:lnTo>
                  <a:lnTo>
                    <a:pt x="102396" y="6737"/>
                  </a:lnTo>
                  <a:lnTo>
                    <a:pt x="107211" y="10337"/>
                  </a:lnTo>
                  <a:lnTo>
                    <a:pt x="112114" y="14431"/>
                  </a:lnTo>
                  <a:lnTo>
                    <a:pt x="117076" y="18853"/>
                  </a:lnTo>
                  <a:lnTo>
                    <a:pt x="127105" y="28283"/>
                  </a:lnTo>
                  <a:lnTo>
                    <a:pt x="142271" y="43112"/>
                  </a:lnTo>
                  <a:lnTo>
                    <a:pt x="147341" y="49827"/>
                  </a:lnTo>
                  <a:lnTo>
                    <a:pt x="152414" y="57692"/>
                  </a:lnTo>
                  <a:lnTo>
                    <a:pt x="157489" y="66320"/>
                  </a:lnTo>
                  <a:lnTo>
                    <a:pt x="167644" y="82682"/>
                  </a:lnTo>
                  <a:lnTo>
                    <a:pt x="172723" y="90601"/>
                  </a:lnTo>
                  <a:lnTo>
                    <a:pt x="176955" y="99267"/>
                  </a:lnTo>
                  <a:lnTo>
                    <a:pt x="180623" y="108431"/>
                  </a:lnTo>
                  <a:lnTo>
                    <a:pt x="183916" y="117926"/>
                  </a:lnTo>
                  <a:lnTo>
                    <a:pt x="186110" y="126798"/>
                  </a:lnTo>
                  <a:lnTo>
                    <a:pt x="187574" y="135251"/>
                  </a:lnTo>
                  <a:lnTo>
                    <a:pt x="188549" y="143427"/>
                  </a:lnTo>
                  <a:lnTo>
                    <a:pt x="189199" y="152264"/>
                  </a:lnTo>
                  <a:lnTo>
                    <a:pt x="189633" y="161542"/>
                  </a:lnTo>
                  <a:lnTo>
                    <a:pt x="190114" y="180036"/>
                  </a:lnTo>
                  <a:lnTo>
                    <a:pt x="190328" y="196722"/>
                  </a:lnTo>
                  <a:lnTo>
                    <a:pt x="189539" y="203881"/>
                  </a:lnTo>
                  <a:lnTo>
                    <a:pt x="188166" y="210347"/>
                  </a:lnTo>
                  <a:lnTo>
                    <a:pt x="186404" y="216351"/>
                  </a:lnTo>
                  <a:lnTo>
                    <a:pt x="183536" y="222047"/>
                  </a:lnTo>
                  <a:lnTo>
                    <a:pt x="179930" y="227538"/>
                  </a:lnTo>
                  <a:lnTo>
                    <a:pt x="175834" y="232891"/>
                  </a:lnTo>
                  <a:lnTo>
                    <a:pt x="171409" y="238154"/>
                  </a:lnTo>
                  <a:lnTo>
                    <a:pt x="166766" y="243355"/>
                  </a:lnTo>
                  <a:lnTo>
                    <a:pt x="161977" y="248517"/>
                  </a:lnTo>
                  <a:lnTo>
                    <a:pt x="157092" y="251957"/>
                  </a:lnTo>
                  <a:lnTo>
                    <a:pt x="152141" y="254251"/>
                  </a:lnTo>
                  <a:lnTo>
                    <a:pt x="141278" y="257647"/>
                  </a:lnTo>
                  <a:lnTo>
                    <a:pt x="127983" y="261978"/>
                  </a:lnTo>
                  <a:lnTo>
                    <a:pt x="121729" y="262625"/>
                  </a:lnTo>
                  <a:lnTo>
                    <a:pt x="115866" y="262209"/>
                  </a:lnTo>
                  <a:lnTo>
                    <a:pt x="110264" y="261086"/>
                  </a:lnTo>
                  <a:lnTo>
                    <a:pt x="103989" y="259490"/>
                  </a:lnTo>
                  <a:lnTo>
                    <a:pt x="97266" y="257580"/>
                  </a:lnTo>
                  <a:lnTo>
                    <a:pt x="90244" y="255460"/>
                  </a:lnTo>
                  <a:lnTo>
                    <a:pt x="83870" y="253199"/>
                  </a:lnTo>
                  <a:lnTo>
                    <a:pt x="77926" y="250845"/>
                  </a:lnTo>
                  <a:lnTo>
                    <a:pt x="72271" y="248430"/>
                  </a:lnTo>
                  <a:lnTo>
                    <a:pt x="61472" y="243488"/>
                  </a:lnTo>
                  <a:lnTo>
                    <a:pt x="56221" y="240985"/>
                  </a:lnTo>
                  <a:lnTo>
                    <a:pt x="51874" y="238469"/>
                  </a:lnTo>
                  <a:lnTo>
                    <a:pt x="48130" y="235946"/>
                  </a:lnTo>
                  <a:lnTo>
                    <a:pt x="44787" y="233417"/>
                  </a:lnTo>
                  <a:lnTo>
                    <a:pt x="40864" y="230884"/>
                  </a:lnTo>
                  <a:lnTo>
                    <a:pt x="36556" y="228350"/>
                  </a:lnTo>
                  <a:lnTo>
                    <a:pt x="31991" y="225812"/>
                  </a:lnTo>
                  <a:lnTo>
                    <a:pt x="28101" y="224122"/>
                  </a:lnTo>
                  <a:lnTo>
                    <a:pt x="24661" y="222994"/>
                  </a:lnTo>
                  <a:lnTo>
                    <a:pt x="21521" y="222243"/>
                  </a:lnTo>
                  <a:lnTo>
                    <a:pt x="15774" y="221407"/>
                  </a:lnTo>
                  <a:lnTo>
                    <a:pt x="9231" y="220871"/>
                  </a:lnTo>
                  <a:lnTo>
                    <a:pt x="12852" y="220798"/>
                  </a:lnTo>
                  <a:lnTo>
                    <a:pt x="16188" y="220778"/>
                  </a:lnTo>
                  <a:lnTo>
                    <a:pt x="20105" y="222458"/>
                  </a:lnTo>
                  <a:lnTo>
                    <a:pt x="24410" y="225272"/>
                  </a:lnTo>
                  <a:lnTo>
                    <a:pt x="28974" y="228841"/>
                  </a:lnTo>
                  <a:lnTo>
                    <a:pt x="33709" y="232914"/>
                  </a:lnTo>
                  <a:lnTo>
                    <a:pt x="38559" y="237322"/>
                  </a:lnTo>
                  <a:lnTo>
                    <a:pt x="48464" y="246736"/>
                  </a:lnTo>
                  <a:lnTo>
                    <a:pt x="58511" y="256564"/>
                  </a:lnTo>
                  <a:lnTo>
                    <a:pt x="65254" y="262403"/>
                  </a:lnTo>
                  <a:lnTo>
                    <a:pt x="73136" y="268835"/>
                  </a:lnTo>
                  <a:lnTo>
                    <a:pt x="81777" y="275663"/>
                  </a:lnTo>
                  <a:lnTo>
                    <a:pt x="90079" y="282755"/>
                  </a:lnTo>
                  <a:lnTo>
                    <a:pt x="98152" y="290023"/>
                  </a:lnTo>
                  <a:lnTo>
                    <a:pt x="113897" y="304872"/>
                  </a:lnTo>
                  <a:lnTo>
                    <a:pt x="129361" y="319938"/>
                  </a:lnTo>
                  <a:lnTo>
                    <a:pt x="137040" y="326665"/>
                  </a:lnTo>
                  <a:lnTo>
                    <a:pt x="144700" y="332843"/>
                  </a:lnTo>
                  <a:lnTo>
                    <a:pt x="152347" y="338655"/>
                  </a:lnTo>
                  <a:lnTo>
                    <a:pt x="158291" y="344223"/>
                  </a:lnTo>
                  <a:lnTo>
                    <a:pt x="163101" y="349628"/>
                  </a:lnTo>
                  <a:lnTo>
                    <a:pt x="167154" y="354926"/>
                  </a:lnTo>
                  <a:lnTo>
                    <a:pt x="170702" y="359303"/>
                  </a:lnTo>
                  <a:lnTo>
                    <a:pt x="173915" y="363068"/>
                  </a:lnTo>
                  <a:lnTo>
                    <a:pt x="179742" y="369510"/>
                  </a:lnTo>
                  <a:lnTo>
                    <a:pt x="190500" y="380759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68" name="SMARTInkAnnotation74"/>
            <p:cNvSpPr/>
            <p:nvPr/>
          </p:nvSpPr>
          <p:spPr>
            <a:xfrm>
              <a:off x="1988820" y="5207727"/>
              <a:ext cx="205741" cy="7620"/>
            </a:xfrm>
            <a:custGeom>
              <a:avLst/>
              <a:gdLst/>
              <a:ahLst/>
              <a:cxnLst/>
              <a:rect l="0" t="0" r="0" b="0"/>
              <a:pathLst>
                <a:path w="205741" h="7620">
                  <a:moveTo>
                    <a:pt x="0" y="7619"/>
                  </a:moveTo>
                  <a:lnTo>
                    <a:pt x="8091" y="7619"/>
                  </a:lnTo>
                  <a:lnTo>
                    <a:pt x="11321" y="6773"/>
                  </a:lnTo>
                  <a:lnTo>
                    <a:pt x="14320" y="5361"/>
                  </a:lnTo>
                  <a:lnTo>
                    <a:pt x="17167" y="3574"/>
                  </a:lnTo>
                  <a:lnTo>
                    <a:pt x="20758" y="2382"/>
                  </a:lnTo>
                  <a:lnTo>
                    <a:pt x="24845" y="1588"/>
                  </a:lnTo>
                  <a:lnTo>
                    <a:pt x="29264" y="1058"/>
                  </a:lnTo>
                  <a:lnTo>
                    <a:pt x="35596" y="705"/>
                  </a:lnTo>
                  <a:lnTo>
                    <a:pt x="51662" y="313"/>
                  </a:lnTo>
                  <a:lnTo>
                    <a:pt x="157030" y="0"/>
                  </a:lnTo>
                  <a:lnTo>
                    <a:pt x="162260" y="846"/>
                  </a:lnTo>
                  <a:lnTo>
                    <a:pt x="167440" y="2257"/>
                  </a:lnTo>
                  <a:lnTo>
                    <a:pt x="172587" y="4044"/>
                  </a:lnTo>
                  <a:lnTo>
                    <a:pt x="176865" y="5236"/>
                  </a:lnTo>
                  <a:lnTo>
                    <a:pt x="180563" y="6030"/>
                  </a:lnTo>
                  <a:lnTo>
                    <a:pt x="183875" y="6560"/>
                  </a:lnTo>
                  <a:lnTo>
                    <a:pt x="186930" y="6913"/>
                  </a:lnTo>
                  <a:lnTo>
                    <a:pt x="189813" y="7148"/>
                  </a:lnTo>
                  <a:lnTo>
                    <a:pt x="192583" y="7305"/>
                  </a:lnTo>
                  <a:lnTo>
                    <a:pt x="197917" y="7479"/>
                  </a:lnTo>
                  <a:lnTo>
                    <a:pt x="205740" y="7619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69" name="SMARTInkAnnotation75"/>
            <p:cNvSpPr/>
            <p:nvPr/>
          </p:nvSpPr>
          <p:spPr>
            <a:xfrm>
              <a:off x="1981200" y="5291546"/>
              <a:ext cx="213361" cy="7621"/>
            </a:xfrm>
            <a:custGeom>
              <a:avLst/>
              <a:gdLst/>
              <a:ahLst/>
              <a:cxnLst/>
              <a:rect l="0" t="0" r="0" b="0"/>
              <a:pathLst>
                <a:path w="213361" h="7621">
                  <a:moveTo>
                    <a:pt x="0" y="7620"/>
                  </a:moveTo>
                  <a:lnTo>
                    <a:pt x="137108" y="7620"/>
                  </a:lnTo>
                  <a:lnTo>
                    <a:pt x="144745" y="6773"/>
                  </a:lnTo>
                  <a:lnTo>
                    <a:pt x="152377" y="5362"/>
                  </a:lnTo>
                  <a:lnTo>
                    <a:pt x="160005" y="3575"/>
                  </a:lnTo>
                  <a:lnTo>
                    <a:pt x="165936" y="2383"/>
                  </a:lnTo>
                  <a:lnTo>
                    <a:pt x="170737" y="1588"/>
                  </a:lnTo>
                  <a:lnTo>
                    <a:pt x="174785" y="1059"/>
                  </a:lnTo>
                  <a:lnTo>
                    <a:pt x="179177" y="705"/>
                  </a:lnTo>
                  <a:lnTo>
                    <a:pt x="183798" y="471"/>
                  </a:lnTo>
                  <a:lnTo>
                    <a:pt x="196134" y="139"/>
                  </a:lnTo>
                  <a:lnTo>
                    <a:pt x="213360" y="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70" name="SMARTInkAnnotation76"/>
            <p:cNvSpPr/>
            <p:nvPr/>
          </p:nvSpPr>
          <p:spPr>
            <a:xfrm>
              <a:off x="2240280" y="5155569"/>
              <a:ext cx="198121" cy="223889"/>
            </a:xfrm>
            <a:custGeom>
              <a:avLst/>
              <a:gdLst/>
              <a:ahLst/>
              <a:cxnLst/>
              <a:rect l="0" t="0" r="0" b="0"/>
              <a:pathLst>
                <a:path w="198121" h="223889">
                  <a:moveTo>
                    <a:pt x="0" y="36917"/>
                  </a:moveTo>
                  <a:lnTo>
                    <a:pt x="13867" y="23050"/>
                  </a:lnTo>
                  <a:lnTo>
                    <a:pt x="19145" y="20029"/>
                  </a:lnTo>
                  <a:lnTo>
                    <a:pt x="22924" y="18038"/>
                  </a:lnTo>
                  <a:lnTo>
                    <a:pt x="27982" y="15865"/>
                  </a:lnTo>
                  <a:lnTo>
                    <a:pt x="33895" y="13569"/>
                  </a:lnTo>
                  <a:lnTo>
                    <a:pt x="40377" y="11192"/>
                  </a:lnTo>
                  <a:lnTo>
                    <a:pt x="46391" y="9606"/>
                  </a:lnTo>
                  <a:lnTo>
                    <a:pt x="52094" y="8550"/>
                  </a:lnTo>
                  <a:lnTo>
                    <a:pt x="57589" y="7846"/>
                  </a:lnTo>
                  <a:lnTo>
                    <a:pt x="63793" y="6529"/>
                  </a:lnTo>
                  <a:lnTo>
                    <a:pt x="70469" y="4805"/>
                  </a:lnTo>
                  <a:lnTo>
                    <a:pt x="77459" y="2809"/>
                  </a:lnTo>
                  <a:lnTo>
                    <a:pt x="83813" y="1478"/>
                  </a:lnTo>
                  <a:lnTo>
                    <a:pt x="89742" y="591"/>
                  </a:lnTo>
                  <a:lnTo>
                    <a:pt x="95388" y="0"/>
                  </a:lnTo>
                  <a:lnTo>
                    <a:pt x="101692" y="452"/>
                  </a:lnTo>
                  <a:lnTo>
                    <a:pt x="108435" y="1600"/>
                  </a:lnTo>
                  <a:lnTo>
                    <a:pt x="115470" y="3212"/>
                  </a:lnTo>
                  <a:lnTo>
                    <a:pt x="122700" y="4287"/>
                  </a:lnTo>
                  <a:lnTo>
                    <a:pt x="130060" y="5004"/>
                  </a:lnTo>
                  <a:lnTo>
                    <a:pt x="137506" y="5481"/>
                  </a:lnTo>
                  <a:lnTo>
                    <a:pt x="143318" y="6647"/>
                  </a:lnTo>
                  <a:lnTo>
                    <a:pt x="148038" y="8270"/>
                  </a:lnTo>
                  <a:lnTo>
                    <a:pt x="152033" y="10199"/>
                  </a:lnTo>
                  <a:lnTo>
                    <a:pt x="156388" y="11485"/>
                  </a:lnTo>
                  <a:lnTo>
                    <a:pt x="160985" y="12342"/>
                  </a:lnTo>
                  <a:lnTo>
                    <a:pt x="165744" y="12914"/>
                  </a:lnTo>
                  <a:lnTo>
                    <a:pt x="169762" y="14141"/>
                  </a:lnTo>
                  <a:lnTo>
                    <a:pt x="173288" y="15806"/>
                  </a:lnTo>
                  <a:lnTo>
                    <a:pt x="179464" y="19915"/>
                  </a:lnTo>
                  <a:lnTo>
                    <a:pt x="185030" y="24562"/>
                  </a:lnTo>
                  <a:lnTo>
                    <a:pt x="190266" y="29208"/>
                  </a:lnTo>
                  <a:lnTo>
                    <a:pt x="194065" y="32926"/>
                  </a:lnTo>
                  <a:lnTo>
                    <a:pt x="194570" y="35103"/>
                  </a:lnTo>
                  <a:lnTo>
                    <a:pt x="194060" y="37401"/>
                  </a:lnTo>
                  <a:lnTo>
                    <a:pt x="192874" y="39779"/>
                  </a:lnTo>
                  <a:lnTo>
                    <a:pt x="192082" y="43059"/>
                  </a:lnTo>
                  <a:lnTo>
                    <a:pt x="191555" y="46938"/>
                  </a:lnTo>
                  <a:lnTo>
                    <a:pt x="191203" y="51217"/>
                  </a:lnTo>
                  <a:lnTo>
                    <a:pt x="190122" y="54917"/>
                  </a:lnTo>
                  <a:lnTo>
                    <a:pt x="186663" y="61286"/>
                  </a:lnTo>
                  <a:lnTo>
                    <a:pt x="183709" y="65017"/>
                  </a:lnTo>
                  <a:lnTo>
                    <a:pt x="180046" y="69196"/>
                  </a:lnTo>
                  <a:lnTo>
                    <a:pt x="175911" y="73677"/>
                  </a:lnTo>
                  <a:lnTo>
                    <a:pt x="166800" y="83170"/>
                  </a:lnTo>
                  <a:lnTo>
                    <a:pt x="147154" y="103062"/>
                  </a:lnTo>
                  <a:lnTo>
                    <a:pt x="141283" y="108107"/>
                  </a:lnTo>
                  <a:lnTo>
                    <a:pt x="134829" y="113163"/>
                  </a:lnTo>
                  <a:lnTo>
                    <a:pt x="127986" y="118228"/>
                  </a:lnTo>
                  <a:lnTo>
                    <a:pt x="120884" y="122451"/>
                  </a:lnTo>
                  <a:lnTo>
                    <a:pt x="113609" y="126113"/>
                  </a:lnTo>
                  <a:lnTo>
                    <a:pt x="106220" y="129401"/>
                  </a:lnTo>
                  <a:lnTo>
                    <a:pt x="99600" y="133286"/>
                  </a:lnTo>
                  <a:lnTo>
                    <a:pt x="93493" y="137570"/>
                  </a:lnTo>
                  <a:lnTo>
                    <a:pt x="87728" y="142119"/>
                  </a:lnTo>
                  <a:lnTo>
                    <a:pt x="82192" y="146845"/>
                  </a:lnTo>
                  <a:lnTo>
                    <a:pt x="76808" y="151688"/>
                  </a:lnTo>
                  <a:lnTo>
                    <a:pt x="63398" y="164339"/>
                  </a:lnTo>
                  <a:lnTo>
                    <a:pt x="60045" y="167585"/>
                  </a:lnTo>
                  <a:lnTo>
                    <a:pt x="56963" y="171442"/>
                  </a:lnTo>
                  <a:lnTo>
                    <a:pt x="54063" y="175707"/>
                  </a:lnTo>
                  <a:lnTo>
                    <a:pt x="51281" y="180243"/>
                  </a:lnTo>
                  <a:lnTo>
                    <a:pt x="49428" y="184114"/>
                  </a:lnTo>
                  <a:lnTo>
                    <a:pt x="47368" y="190673"/>
                  </a:lnTo>
                  <a:lnTo>
                    <a:pt x="47665" y="193608"/>
                  </a:lnTo>
                  <a:lnTo>
                    <a:pt x="48710" y="196411"/>
                  </a:lnTo>
                  <a:lnTo>
                    <a:pt x="52129" y="201783"/>
                  </a:lnTo>
                  <a:lnTo>
                    <a:pt x="56471" y="206993"/>
                  </a:lnTo>
                  <a:lnTo>
                    <a:pt x="59660" y="209567"/>
                  </a:lnTo>
                  <a:lnTo>
                    <a:pt x="63481" y="212130"/>
                  </a:lnTo>
                  <a:lnTo>
                    <a:pt x="67720" y="214686"/>
                  </a:lnTo>
                  <a:lnTo>
                    <a:pt x="72240" y="216389"/>
                  </a:lnTo>
                  <a:lnTo>
                    <a:pt x="76947" y="217525"/>
                  </a:lnTo>
                  <a:lnTo>
                    <a:pt x="81778" y="218282"/>
                  </a:lnTo>
                  <a:lnTo>
                    <a:pt x="87538" y="219634"/>
                  </a:lnTo>
                  <a:lnTo>
                    <a:pt x="93919" y="221381"/>
                  </a:lnTo>
                  <a:lnTo>
                    <a:pt x="100713" y="223393"/>
                  </a:lnTo>
                  <a:lnTo>
                    <a:pt x="108629" y="223888"/>
                  </a:lnTo>
                  <a:lnTo>
                    <a:pt x="117292" y="223370"/>
                  </a:lnTo>
                  <a:lnTo>
                    <a:pt x="126455" y="222179"/>
                  </a:lnTo>
                  <a:lnTo>
                    <a:pt x="135103" y="221385"/>
                  </a:lnTo>
                  <a:lnTo>
                    <a:pt x="143409" y="220855"/>
                  </a:lnTo>
                  <a:lnTo>
                    <a:pt x="151486" y="220503"/>
                  </a:lnTo>
                  <a:lnTo>
                    <a:pt x="158564" y="219420"/>
                  </a:lnTo>
                  <a:lnTo>
                    <a:pt x="164976" y="217853"/>
                  </a:lnTo>
                  <a:lnTo>
                    <a:pt x="170944" y="215960"/>
                  </a:lnTo>
                  <a:lnTo>
                    <a:pt x="176616" y="214699"/>
                  </a:lnTo>
                  <a:lnTo>
                    <a:pt x="182091" y="213858"/>
                  </a:lnTo>
                  <a:lnTo>
                    <a:pt x="198120" y="212177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71" name="SMARTInkAnnotation77"/>
            <p:cNvSpPr/>
            <p:nvPr/>
          </p:nvSpPr>
          <p:spPr>
            <a:xfrm>
              <a:off x="2468880" y="5192514"/>
              <a:ext cx="297181" cy="213333"/>
            </a:xfrm>
            <a:custGeom>
              <a:avLst/>
              <a:gdLst/>
              <a:ahLst/>
              <a:cxnLst/>
              <a:rect l="0" t="0" r="0" b="0"/>
              <a:pathLst>
                <a:path w="297181" h="213333">
                  <a:moveTo>
                    <a:pt x="0" y="15212"/>
                  </a:moveTo>
                  <a:lnTo>
                    <a:pt x="4045" y="11167"/>
                  </a:lnTo>
                  <a:lnTo>
                    <a:pt x="6084" y="9975"/>
                  </a:lnTo>
                  <a:lnTo>
                    <a:pt x="10606" y="8651"/>
                  </a:lnTo>
                  <a:lnTo>
                    <a:pt x="17696" y="8063"/>
                  </a:lnTo>
                  <a:lnTo>
                    <a:pt x="21957" y="7906"/>
                  </a:lnTo>
                  <a:lnTo>
                    <a:pt x="27338" y="6955"/>
                  </a:lnTo>
                  <a:lnTo>
                    <a:pt x="33466" y="5473"/>
                  </a:lnTo>
                  <a:lnTo>
                    <a:pt x="40090" y="3640"/>
                  </a:lnTo>
                  <a:lnTo>
                    <a:pt x="47894" y="2417"/>
                  </a:lnTo>
                  <a:lnTo>
                    <a:pt x="56482" y="1602"/>
                  </a:lnTo>
                  <a:lnTo>
                    <a:pt x="65595" y="1059"/>
                  </a:lnTo>
                  <a:lnTo>
                    <a:pt x="84751" y="455"/>
                  </a:lnTo>
                  <a:lnTo>
                    <a:pt x="134742" y="36"/>
                  </a:lnTo>
                  <a:lnTo>
                    <a:pt x="154995" y="0"/>
                  </a:lnTo>
                  <a:lnTo>
                    <a:pt x="165136" y="838"/>
                  </a:lnTo>
                  <a:lnTo>
                    <a:pt x="175285" y="2243"/>
                  </a:lnTo>
                  <a:lnTo>
                    <a:pt x="185436" y="4026"/>
                  </a:lnTo>
                  <a:lnTo>
                    <a:pt x="195591" y="6061"/>
                  </a:lnTo>
                  <a:lnTo>
                    <a:pt x="215905" y="10580"/>
                  </a:lnTo>
                  <a:lnTo>
                    <a:pt x="224370" y="12971"/>
                  </a:lnTo>
                  <a:lnTo>
                    <a:pt x="231706" y="15411"/>
                  </a:lnTo>
                  <a:lnTo>
                    <a:pt x="238291" y="17885"/>
                  </a:lnTo>
                  <a:lnTo>
                    <a:pt x="244374" y="20381"/>
                  </a:lnTo>
                  <a:lnTo>
                    <a:pt x="250123" y="22891"/>
                  </a:lnTo>
                  <a:lnTo>
                    <a:pt x="261026" y="27938"/>
                  </a:lnTo>
                  <a:lnTo>
                    <a:pt x="271516" y="33003"/>
                  </a:lnTo>
                  <a:lnTo>
                    <a:pt x="274991" y="36387"/>
                  </a:lnTo>
                  <a:lnTo>
                    <a:pt x="277307" y="40335"/>
                  </a:lnTo>
                  <a:lnTo>
                    <a:pt x="278851" y="44661"/>
                  </a:lnTo>
                  <a:lnTo>
                    <a:pt x="279881" y="48391"/>
                  </a:lnTo>
                  <a:lnTo>
                    <a:pt x="281025" y="54794"/>
                  </a:lnTo>
                  <a:lnTo>
                    <a:pt x="280483" y="58533"/>
                  </a:lnTo>
                  <a:lnTo>
                    <a:pt x="279276" y="62720"/>
                  </a:lnTo>
                  <a:lnTo>
                    <a:pt x="277624" y="67204"/>
                  </a:lnTo>
                  <a:lnTo>
                    <a:pt x="275676" y="71040"/>
                  </a:lnTo>
                  <a:lnTo>
                    <a:pt x="271254" y="77560"/>
                  </a:lnTo>
                  <a:lnTo>
                    <a:pt x="268043" y="81331"/>
                  </a:lnTo>
                  <a:lnTo>
                    <a:pt x="264208" y="85538"/>
                  </a:lnTo>
                  <a:lnTo>
                    <a:pt x="255433" y="94728"/>
                  </a:lnTo>
                  <a:lnTo>
                    <a:pt x="230995" y="119454"/>
                  </a:lnTo>
                  <a:lnTo>
                    <a:pt x="224270" y="123653"/>
                  </a:lnTo>
                  <a:lnTo>
                    <a:pt x="216400" y="127300"/>
                  </a:lnTo>
                  <a:lnTo>
                    <a:pt x="207767" y="130577"/>
                  </a:lnTo>
                  <a:lnTo>
                    <a:pt x="198624" y="134455"/>
                  </a:lnTo>
                  <a:lnTo>
                    <a:pt x="179435" y="143280"/>
                  </a:lnTo>
                  <a:lnTo>
                    <a:pt x="170424" y="147157"/>
                  </a:lnTo>
                  <a:lnTo>
                    <a:pt x="161876" y="150589"/>
                  </a:lnTo>
                  <a:lnTo>
                    <a:pt x="153637" y="153723"/>
                  </a:lnTo>
                  <a:lnTo>
                    <a:pt x="144758" y="156659"/>
                  </a:lnTo>
                  <a:lnTo>
                    <a:pt x="135452" y="159464"/>
                  </a:lnTo>
                  <a:lnTo>
                    <a:pt x="116928" y="164837"/>
                  </a:lnTo>
                  <a:lnTo>
                    <a:pt x="100228" y="170047"/>
                  </a:lnTo>
                  <a:lnTo>
                    <a:pt x="93065" y="173469"/>
                  </a:lnTo>
                  <a:lnTo>
                    <a:pt x="86597" y="177443"/>
                  </a:lnTo>
                  <a:lnTo>
                    <a:pt x="80591" y="181786"/>
                  </a:lnTo>
                  <a:lnTo>
                    <a:pt x="74894" y="184681"/>
                  </a:lnTo>
                  <a:lnTo>
                    <a:pt x="69403" y="186611"/>
                  </a:lnTo>
                  <a:lnTo>
                    <a:pt x="64049" y="187898"/>
                  </a:lnTo>
                  <a:lnTo>
                    <a:pt x="55841" y="191586"/>
                  </a:lnTo>
                  <a:lnTo>
                    <a:pt x="52468" y="193754"/>
                  </a:lnTo>
                  <a:lnTo>
                    <a:pt x="50219" y="196047"/>
                  </a:lnTo>
                  <a:lnTo>
                    <a:pt x="48719" y="198422"/>
                  </a:lnTo>
                  <a:lnTo>
                    <a:pt x="45896" y="205285"/>
                  </a:lnTo>
                  <a:lnTo>
                    <a:pt x="49817" y="209631"/>
                  </a:lnTo>
                  <a:lnTo>
                    <a:pt x="52685" y="210864"/>
                  </a:lnTo>
                  <a:lnTo>
                    <a:pt x="60387" y="212235"/>
                  </a:lnTo>
                  <a:lnTo>
                    <a:pt x="65658" y="212600"/>
                  </a:lnTo>
                  <a:lnTo>
                    <a:pt x="71711" y="212844"/>
                  </a:lnTo>
                  <a:lnTo>
                    <a:pt x="85212" y="213115"/>
                  </a:lnTo>
                  <a:lnTo>
                    <a:pt x="297180" y="213332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72" name="SMARTInkAnnotation78"/>
            <p:cNvSpPr/>
            <p:nvPr/>
          </p:nvSpPr>
          <p:spPr>
            <a:xfrm>
              <a:off x="411480" y="5558246"/>
              <a:ext cx="53341" cy="312421"/>
            </a:xfrm>
            <a:custGeom>
              <a:avLst/>
              <a:gdLst/>
              <a:ahLst/>
              <a:cxnLst/>
              <a:rect l="0" t="0" r="0" b="0"/>
              <a:pathLst>
                <a:path w="53341" h="312421">
                  <a:moveTo>
                    <a:pt x="0" y="0"/>
                  </a:moveTo>
                  <a:lnTo>
                    <a:pt x="0" y="20427"/>
                  </a:lnTo>
                  <a:lnTo>
                    <a:pt x="847" y="22931"/>
                  </a:lnTo>
                  <a:lnTo>
                    <a:pt x="2258" y="26295"/>
                  </a:lnTo>
                  <a:lnTo>
                    <a:pt x="4045" y="30230"/>
                  </a:lnTo>
                  <a:lnTo>
                    <a:pt x="5237" y="35393"/>
                  </a:lnTo>
                  <a:lnTo>
                    <a:pt x="6031" y="41375"/>
                  </a:lnTo>
                  <a:lnTo>
                    <a:pt x="6561" y="47903"/>
                  </a:lnTo>
                  <a:lnTo>
                    <a:pt x="6914" y="54795"/>
                  </a:lnTo>
                  <a:lnTo>
                    <a:pt x="7306" y="69227"/>
                  </a:lnTo>
                  <a:lnTo>
                    <a:pt x="7593" y="114356"/>
                  </a:lnTo>
                  <a:lnTo>
                    <a:pt x="8449" y="121958"/>
                  </a:lnTo>
                  <a:lnTo>
                    <a:pt x="9866" y="129565"/>
                  </a:lnTo>
                  <a:lnTo>
                    <a:pt x="18224" y="164069"/>
                  </a:lnTo>
                  <a:lnTo>
                    <a:pt x="19769" y="173727"/>
                  </a:lnTo>
                  <a:lnTo>
                    <a:pt x="20799" y="183550"/>
                  </a:lnTo>
                  <a:lnTo>
                    <a:pt x="21486" y="193487"/>
                  </a:lnTo>
                  <a:lnTo>
                    <a:pt x="22791" y="202651"/>
                  </a:lnTo>
                  <a:lnTo>
                    <a:pt x="24507" y="211301"/>
                  </a:lnTo>
                  <a:lnTo>
                    <a:pt x="26498" y="219608"/>
                  </a:lnTo>
                  <a:lnTo>
                    <a:pt x="27826" y="227685"/>
                  </a:lnTo>
                  <a:lnTo>
                    <a:pt x="28711" y="235610"/>
                  </a:lnTo>
                  <a:lnTo>
                    <a:pt x="29300" y="243433"/>
                  </a:lnTo>
                  <a:lnTo>
                    <a:pt x="30540" y="251188"/>
                  </a:lnTo>
                  <a:lnTo>
                    <a:pt x="32214" y="258899"/>
                  </a:lnTo>
                  <a:lnTo>
                    <a:pt x="34176" y="266579"/>
                  </a:lnTo>
                  <a:lnTo>
                    <a:pt x="35484" y="273393"/>
                  </a:lnTo>
                  <a:lnTo>
                    <a:pt x="36356" y="279628"/>
                  </a:lnTo>
                  <a:lnTo>
                    <a:pt x="36937" y="285479"/>
                  </a:lnTo>
                  <a:lnTo>
                    <a:pt x="38172" y="290226"/>
                  </a:lnTo>
                  <a:lnTo>
                    <a:pt x="39841" y="294237"/>
                  </a:lnTo>
                  <a:lnTo>
                    <a:pt x="41801" y="297758"/>
                  </a:lnTo>
                  <a:lnTo>
                    <a:pt x="43107" y="300952"/>
                  </a:lnTo>
                  <a:lnTo>
                    <a:pt x="44559" y="306759"/>
                  </a:lnTo>
                  <a:lnTo>
                    <a:pt x="45793" y="308645"/>
                  </a:lnTo>
                  <a:lnTo>
                    <a:pt x="47462" y="309904"/>
                  </a:lnTo>
                  <a:lnTo>
                    <a:pt x="53340" y="31242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73" name="SMARTInkAnnotation79"/>
            <p:cNvSpPr/>
            <p:nvPr/>
          </p:nvSpPr>
          <p:spPr>
            <a:xfrm>
              <a:off x="441961" y="5436815"/>
              <a:ext cx="224213" cy="289072"/>
            </a:xfrm>
            <a:custGeom>
              <a:avLst/>
              <a:gdLst/>
              <a:ahLst/>
              <a:cxnLst/>
              <a:rect l="0" t="0" r="0" b="0"/>
              <a:pathLst>
                <a:path w="224213" h="289072">
                  <a:moveTo>
                    <a:pt x="7619" y="289071"/>
                  </a:moveTo>
                  <a:lnTo>
                    <a:pt x="3574" y="280981"/>
                  </a:lnTo>
                  <a:lnTo>
                    <a:pt x="2383" y="275211"/>
                  </a:lnTo>
                  <a:lnTo>
                    <a:pt x="1588" y="267977"/>
                  </a:lnTo>
                  <a:lnTo>
                    <a:pt x="706" y="253449"/>
                  </a:lnTo>
                  <a:lnTo>
                    <a:pt x="313" y="244171"/>
                  </a:lnTo>
                  <a:lnTo>
                    <a:pt x="61" y="212218"/>
                  </a:lnTo>
                  <a:lnTo>
                    <a:pt x="0" y="107448"/>
                  </a:lnTo>
                  <a:lnTo>
                    <a:pt x="847" y="99409"/>
                  </a:lnTo>
                  <a:lnTo>
                    <a:pt x="2257" y="91510"/>
                  </a:lnTo>
                  <a:lnTo>
                    <a:pt x="4045" y="83703"/>
                  </a:lnTo>
                  <a:lnTo>
                    <a:pt x="6083" y="75959"/>
                  </a:lnTo>
                  <a:lnTo>
                    <a:pt x="8288" y="68256"/>
                  </a:lnTo>
                  <a:lnTo>
                    <a:pt x="10605" y="60581"/>
                  </a:lnTo>
                  <a:lnTo>
                    <a:pt x="12997" y="53771"/>
                  </a:lnTo>
                  <a:lnTo>
                    <a:pt x="15438" y="47537"/>
                  </a:lnTo>
                  <a:lnTo>
                    <a:pt x="17911" y="41689"/>
                  </a:lnTo>
                  <a:lnTo>
                    <a:pt x="21254" y="36096"/>
                  </a:lnTo>
                  <a:lnTo>
                    <a:pt x="25176" y="30674"/>
                  </a:lnTo>
                  <a:lnTo>
                    <a:pt x="29484" y="25366"/>
                  </a:lnTo>
                  <a:lnTo>
                    <a:pt x="34049" y="20981"/>
                  </a:lnTo>
                  <a:lnTo>
                    <a:pt x="38786" y="17211"/>
                  </a:lnTo>
                  <a:lnTo>
                    <a:pt x="43637" y="13850"/>
                  </a:lnTo>
                  <a:lnTo>
                    <a:pt x="48564" y="10764"/>
                  </a:lnTo>
                  <a:lnTo>
                    <a:pt x="53543" y="7860"/>
                  </a:lnTo>
                  <a:lnTo>
                    <a:pt x="58555" y="5076"/>
                  </a:lnTo>
                  <a:lnTo>
                    <a:pt x="63590" y="3221"/>
                  </a:lnTo>
                  <a:lnTo>
                    <a:pt x="68640" y="1985"/>
                  </a:lnTo>
                  <a:lnTo>
                    <a:pt x="73699" y="1160"/>
                  </a:lnTo>
                  <a:lnTo>
                    <a:pt x="79613" y="610"/>
                  </a:lnTo>
                  <a:lnTo>
                    <a:pt x="86095" y="244"/>
                  </a:lnTo>
                  <a:lnTo>
                    <a:pt x="92956" y="0"/>
                  </a:lnTo>
                  <a:lnTo>
                    <a:pt x="99224" y="683"/>
                  </a:lnTo>
                  <a:lnTo>
                    <a:pt x="105096" y="1986"/>
                  </a:lnTo>
                  <a:lnTo>
                    <a:pt x="110704" y="3701"/>
                  </a:lnTo>
                  <a:lnTo>
                    <a:pt x="125966" y="7864"/>
                  </a:lnTo>
                  <a:lnTo>
                    <a:pt x="134777" y="10159"/>
                  </a:lnTo>
                  <a:lnTo>
                    <a:pt x="142344" y="13383"/>
                  </a:lnTo>
                  <a:lnTo>
                    <a:pt x="149083" y="17226"/>
                  </a:lnTo>
                  <a:lnTo>
                    <a:pt x="155268" y="21481"/>
                  </a:lnTo>
                  <a:lnTo>
                    <a:pt x="161085" y="25164"/>
                  </a:lnTo>
                  <a:lnTo>
                    <a:pt x="166657" y="28467"/>
                  </a:lnTo>
                  <a:lnTo>
                    <a:pt x="172064" y="31514"/>
                  </a:lnTo>
                  <a:lnTo>
                    <a:pt x="178209" y="35240"/>
                  </a:lnTo>
                  <a:lnTo>
                    <a:pt x="191810" y="43895"/>
                  </a:lnTo>
                  <a:lnTo>
                    <a:pt x="197300" y="49420"/>
                  </a:lnTo>
                  <a:lnTo>
                    <a:pt x="201806" y="55643"/>
                  </a:lnTo>
                  <a:lnTo>
                    <a:pt x="205657" y="62333"/>
                  </a:lnTo>
                  <a:lnTo>
                    <a:pt x="212194" y="74280"/>
                  </a:lnTo>
                  <a:lnTo>
                    <a:pt x="215122" y="79837"/>
                  </a:lnTo>
                  <a:lnTo>
                    <a:pt x="217921" y="86082"/>
                  </a:lnTo>
                  <a:lnTo>
                    <a:pt x="220634" y="92785"/>
                  </a:lnTo>
                  <a:lnTo>
                    <a:pt x="223289" y="99794"/>
                  </a:lnTo>
                  <a:lnTo>
                    <a:pt x="224212" y="106159"/>
                  </a:lnTo>
                  <a:lnTo>
                    <a:pt x="223981" y="112096"/>
                  </a:lnTo>
                  <a:lnTo>
                    <a:pt x="222980" y="117748"/>
                  </a:lnTo>
                  <a:lnTo>
                    <a:pt x="222313" y="124055"/>
                  </a:lnTo>
                  <a:lnTo>
                    <a:pt x="221869" y="130801"/>
                  </a:lnTo>
                  <a:lnTo>
                    <a:pt x="221572" y="137838"/>
                  </a:lnTo>
                  <a:lnTo>
                    <a:pt x="220528" y="144222"/>
                  </a:lnTo>
                  <a:lnTo>
                    <a:pt x="218985" y="150172"/>
                  </a:lnTo>
                  <a:lnTo>
                    <a:pt x="217110" y="155832"/>
                  </a:lnTo>
                  <a:lnTo>
                    <a:pt x="213319" y="161298"/>
                  </a:lnTo>
                  <a:lnTo>
                    <a:pt x="208253" y="166636"/>
                  </a:lnTo>
                  <a:lnTo>
                    <a:pt x="202335" y="171887"/>
                  </a:lnTo>
                  <a:lnTo>
                    <a:pt x="196696" y="176235"/>
                  </a:lnTo>
                  <a:lnTo>
                    <a:pt x="191244" y="179981"/>
                  </a:lnTo>
                  <a:lnTo>
                    <a:pt x="185916" y="183324"/>
                  </a:lnTo>
                  <a:lnTo>
                    <a:pt x="179823" y="186400"/>
                  </a:lnTo>
                  <a:lnTo>
                    <a:pt x="173222" y="189296"/>
                  </a:lnTo>
                  <a:lnTo>
                    <a:pt x="166281" y="192075"/>
                  </a:lnTo>
                  <a:lnTo>
                    <a:pt x="158267" y="194774"/>
                  </a:lnTo>
                  <a:lnTo>
                    <a:pt x="149538" y="197419"/>
                  </a:lnTo>
                  <a:lnTo>
                    <a:pt x="140332" y="200030"/>
                  </a:lnTo>
                  <a:lnTo>
                    <a:pt x="132501" y="201770"/>
                  </a:lnTo>
                  <a:lnTo>
                    <a:pt x="125587" y="202931"/>
                  </a:lnTo>
                  <a:lnTo>
                    <a:pt x="119284" y="203704"/>
                  </a:lnTo>
                  <a:lnTo>
                    <a:pt x="111696" y="204220"/>
                  </a:lnTo>
                  <a:lnTo>
                    <a:pt x="103250" y="204564"/>
                  </a:lnTo>
                  <a:lnTo>
                    <a:pt x="79699" y="205048"/>
                  </a:lnTo>
                  <a:lnTo>
                    <a:pt x="38099" y="205251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74" name="SMARTInkAnnotation80"/>
            <p:cNvSpPr/>
            <p:nvPr/>
          </p:nvSpPr>
          <p:spPr>
            <a:xfrm>
              <a:off x="746760" y="5468458"/>
              <a:ext cx="274321" cy="402209"/>
            </a:xfrm>
            <a:custGeom>
              <a:avLst/>
              <a:gdLst/>
              <a:ahLst/>
              <a:cxnLst/>
              <a:rect l="0" t="0" r="0" b="0"/>
              <a:pathLst>
                <a:path w="274321" h="402209">
                  <a:moveTo>
                    <a:pt x="15240" y="135508"/>
                  </a:moveTo>
                  <a:lnTo>
                    <a:pt x="15240" y="152675"/>
                  </a:lnTo>
                  <a:lnTo>
                    <a:pt x="12982" y="160353"/>
                  </a:lnTo>
                  <a:lnTo>
                    <a:pt x="11195" y="164771"/>
                  </a:lnTo>
                  <a:lnTo>
                    <a:pt x="9209" y="176453"/>
                  </a:lnTo>
                  <a:lnTo>
                    <a:pt x="8679" y="183125"/>
                  </a:lnTo>
                  <a:lnTo>
                    <a:pt x="8326" y="190113"/>
                  </a:lnTo>
                  <a:lnTo>
                    <a:pt x="7934" y="204650"/>
                  </a:lnTo>
                  <a:lnTo>
                    <a:pt x="7648" y="253902"/>
                  </a:lnTo>
                  <a:lnTo>
                    <a:pt x="6792" y="262697"/>
                  </a:lnTo>
                  <a:lnTo>
                    <a:pt x="5375" y="271101"/>
                  </a:lnTo>
                  <a:lnTo>
                    <a:pt x="3583" y="279243"/>
                  </a:lnTo>
                  <a:lnTo>
                    <a:pt x="2389" y="288058"/>
                  </a:lnTo>
                  <a:lnTo>
                    <a:pt x="1593" y="297321"/>
                  </a:lnTo>
                  <a:lnTo>
                    <a:pt x="1062" y="306883"/>
                  </a:lnTo>
                  <a:lnTo>
                    <a:pt x="472" y="324282"/>
                  </a:lnTo>
                  <a:lnTo>
                    <a:pt x="62" y="357797"/>
                  </a:lnTo>
                  <a:lnTo>
                    <a:pt x="0" y="394098"/>
                  </a:lnTo>
                  <a:lnTo>
                    <a:pt x="0" y="217895"/>
                  </a:lnTo>
                  <a:lnTo>
                    <a:pt x="847" y="206519"/>
                  </a:lnTo>
                  <a:lnTo>
                    <a:pt x="2258" y="194702"/>
                  </a:lnTo>
                  <a:lnTo>
                    <a:pt x="4045" y="182590"/>
                  </a:lnTo>
                  <a:lnTo>
                    <a:pt x="5237" y="171130"/>
                  </a:lnTo>
                  <a:lnTo>
                    <a:pt x="6031" y="160103"/>
                  </a:lnTo>
                  <a:lnTo>
                    <a:pt x="6561" y="149364"/>
                  </a:lnTo>
                  <a:lnTo>
                    <a:pt x="7150" y="128402"/>
                  </a:lnTo>
                  <a:lnTo>
                    <a:pt x="7306" y="118070"/>
                  </a:lnTo>
                  <a:lnTo>
                    <a:pt x="8258" y="107796"/>
                  </a:lnTo>
                  <a:lnTo>
                    <a:pt x="9739" y="97560"/>
                  </a:lnTo>
                  <a:lnTo>
                    <a:pt x="11572" y="87349"/>
                  </a:lnTo>
                  <a:lnTo>
                    <a:pt x="14488" y="78002"/>
                  </a:lnTo>
                  <a:lnTo>
                    <a:pt x="18126" y="69231"/>
                  </a:lnTo>
                  <a:lnTo>
                    <a:pt x="40363" y="24328"/>
                  </a:lnTo>
                  <a:lnTo>
                    <a:pt x="48178" y="12725"/>
                  </a:lnTo>
                  <a:lnTo>
                    <a:pt x="55561" y="6714"/>
                  </a:lnTo>
                  <a:lnTo>
                    <a:pt x="59901" y="3925"/>
                  </a:lnTo>
                  <a:lnTo>
                    <a:pt x="65334" y="2066"/>
                  </a:lnTo>
                  <a:lnTo>
                    <a:pt x="71496" y="827"/>
                  </a:lnTo>
                  <a:lnTo>
                    <a:pt x="78144" y="0"/>
                  </a:lnTo>
                  <a:lnTo>
                    <a:pt x="85116" y="296"/>
                  </a:lnTo>
                  <a:lnTo>
                    <a:pt x="92304" y="1341"/>
                  </a:lnTo>
                  <a:lnTo>
                    <a:pt x="99636" y="2883"/>
                  </a:lnTo>
                  <a:lnTo>
                    <a:pt x="107064" y="4758"/>
                  </a:lnTo>
                  <a:lnTo>
                    <a:pt x="114556" y="6855"/>
                  </a:lnTo>
                  <a:lnTo>
                    <a:pt x="122091" y="9099"/>
                  </a:lnTo>
                  <a:lnTo>
                    <a:pt x="129654" y="12289"/>
                  </a:lnTo>
                  <a:lnTo>
                    <a:pt x="137236" y="16108"/>
                  </a:lnTo>
                  <a:lnTo>
                    <a:pt x="144831" y="20349"/>
                  </a:lnTo>
                  <a:lnTo>
                    <a:pt x="151587" y="24868"/>
                  </a:lnTo>
                  <a:lnTo>
                    <a:pt x="157785" y="29575"/>
                  </a:lnTo>
                  <a:lnTo>
                    <a:pt x="163610" y="34406"/>
                  </a:lnTo>
                  <a:lnTo>
                    <a:pt x="170033" y="40167"/>
                  </a:lnTo>
                  <a:lnTo>
                    <a:pt x="183944" y="53341"/>
                  </a:lnTo>
                  <a:lnTo>
                    <a:pt x="190363" y="60410"/>
                  </a:lnTo>
                  <a:lnTo>
                    <a:pt x="196335" y="67663"/>
                  </a:lnTo>
                  <a:lnTo>
                    <a:pt x="222133" y="101598"/>
                  </a:lnTo>
                  <a:lnTo>
                    <a:pt x="227675" y="111208"/>
                  </a:lnTo>
                  <a:lnTo>
                    <a:pt x="232217" y="121002"/>
                  </a:lnTo>
                  <a:lnTo>
                    <a:pt x="236091" y="130917"/>
                  </a:lnTo>
                  <a:lnTo>
                    <a:pt x="239521" y="140914"/>
                  </a:lnTo>
                  <a:lnTo>
                    <a:pt x="242654" y="150965"/>
                  </a:lnTo>
                  <a:lnTo>
                    <a:pt x="245589" y="161053"/>
                  </a:lnTo>
                  <a:lnTo>
                    <a:pt x="247546" y="170318"/>
                  </a:lnTo>
                  <a:lnTo>
                    <a:pt x="248851" y="179034"/>
                  </a:lnTo>
                  <a:lnTo>
                    <a:pt x="249721" y="187386"/>
                  </a:lnTo>
                  <a:lnTo>
                    <a:pt x="250300" y="195493"/>
                  </a:lnTo>
                  <a:lnTo>
                    <a:pt x="250687" y="203438"/>
                  </a:lnTo>
                  <a:lnTo>
                    <a:pt x="250945" y="211274"/>
                  </a:lnTo>
                  <a:lnTo>
                    <a:pt x="250270" y="218193"/>
                  </a:lnTo>
                  <a:lnTo>
                    <a:pt x="247262" y="230395"/>
                  </a:lnTo>
                  <a:lnTo>
                    <a:pt x="244428" y="235172"/>
                  </a:lnTo>
                  <a:lnTo>
                    <a:pt x="236764" y="242739"/>
                  </a:lnTo>
                  <a:lnTo>
                    <a:pt x="231503" y="245942"/>
                  </a:lnTo>
                  <a:lnTo>
                    <a:pt x="225455" y="248924"/>
                  </a:lnTo>
                  <a:lnTo>
                    <a:pt x="218883" y="251758"/>
                  </a:lnTo>
                  <a:lnTo>
                    <a:pt x="211962" y="254495"/>
                  </a:lnTo>
                  <a:lnTo>
                    <a:pt x="197499" y="259793"/>
                  </a:lnTo>
                  <a:lnTo>
                    <a:pt x="190086" y="260698"/>
                  </a:lnTo>
                  <a:lnTo>
                    <a:pt x="182604" y="260455"/>
                  </a:lnTo>
                  <a:lnTo>
                    <a:pt x="175076" y="259446"/>
                  </a:lnTo>
                  <a:lnTo>
                    <a:pt x="167517" y="258773"/>
                  </a:lnTo>
                  <a:lnTo>
                    <a:pt x="159938" y="258325"/>
                  </a:lnTo>
                  <a:lnTo>
                    <a:pt x="152346" y="258025"/>
                  </a:lnTo>
                  <a:lnTo>
                    <a:pt x="144744" y="256979"/>
                  </a:lnTo>
                  <a:lnTo>
                    <a:pt x="137136" y="255435"/>
                  </a:lnTo>
                  <a:lnTo>
                    <a:pt x="129524" y="253560"/>
                  </a:lnTo>
                  <a:lnTo>
                    <a:pt x="121910" y="251463"/>
                  </a:lnTo>
                  <a:lnTo>
                    <a:pt x="106675" y="246875"/>
                  </a:lnTo>
                  <a:lnTo>
                    <a:pt x="99904" y="244465"/>
                  </a:lnTo>
                  <a:lnTo>
                    <a:pt x="93696" y="242013"/>
                  </a:lnTo>
                  <a:lnTo>
                    <a:pt x="87864" y="239531"/>
                  </a:lnTo>
                  <a:lnTo>
                    <a:pt x="83129" y="237030"/>
                  </a:lnTo>
                  <a:lnTo>
                    <a:pt x="75611" y="231994"/>
                  </a:lnTo>
                  <a:lnTo>
                    <a:pt x="69447" y="229190"/>
                  </a:lnTo>
                  <a:lnTo>
                    <a:pt x="61457" y="227079"/>
                  </a:lnTo>
                  <a:lnTo>
                    <a:pt x="69315" y="235255"/>
                  </a:lnTo>
                  <a:lnTo>
                    <a:pt x="82930" y="248908"/>
                  </a:lnTo>
                  <a:lnTo>
                    <a:pt x="88307" y="253442"/>
                  </a:lnTo>
                  <a:lnTo>
                    <a:pt x="94431" y="258158"/>
                  </a:lnTo>
                  <a:lnTo>
                    <a:pt x="101054" y="262994"/>
                  </a:lnTo>
                  <a:lnTo>
                    <a:pt x="115186" y="272884"/>
                  </a:lnTo>
                  <a:lnTo>
                    <a:pt x="122511" y="277892"/>
                  </a:lnTo>
                  <a:lnTo>
                    <a:pt x="129088" y="283770"/>
                  </a:lnTo>
                  <a:lnTo>
                    <a:pt x="135165" y="290229"/>
                  </a:lnTo>
                  <a:lnTo>
                    <a:pt x="140910" y="297075"/>
                  </a:lnTo>
                  <a:lnTo>
                    <a:pt x="148127" y="304180"/>
                  </a:lnTo>
                  <a:lnTo>
                    <a:pt x="156324" y="311456"/>
                  </a:lnTo>
                  <a:lnTo>
                    <a:pt x="165176" y="318846"/>
                  </a:lnTo>
                  <a:lnTo>
                    <a:pt x="172771" y="325467"/>
                  </a:lnTo>
                  <a:lnTo>
                    <a:pt x="179527" y="331574"/>
                  </a:lnTo>
                  <a:lnTo>
                    <a:pt x="192397" y="343722"/>
                  </a:lnTo>
                  <a:lnTo>
                    <a:pt x="206583" y="357587"/>
                  </a:lnTo>
                  <a:lnTo>
                    <a:pt x="213922" y="363994"/>
                  </a:lnTo>
                  <a:lnTo>
                    <a:pt x="221355" y="369958"/>
                  </a:lnTo>
                  <a:lnTo>
                    <a:pt x="228850" y="375629"/>
                  </a:lnTo>
                  <a:lnTo>
                    <a:pt x="234693" y="380255"/>
                  </a:lnTo>
                  <a:lnTo>
                    <a:pt x="239436" y="384186"/>
                  </a:lnTo>
                  <a:lnTo>
                    <a:pt x="247809" y="390811"/>
                  </a:lnTo>
                  <a:lnTo>
                    <a:pt x="252413" y="393764"/>
                  </a:lnTo>
                  <a:lnTo>
                    <a:pt x="257175" y="396578"/>
                  </a:lnTo>
                  <a:lnTo>
                    <a:pt x="264725" y="399706"/>
                  </a:lnTo>
                  <a:lnTo>
                    <a:pt x="274320" y="402208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75" name="SMARTInkAnnotation81"/>
            <p:cNvSpPr/>
            <p:nvPr/>
          </p:nvSpPr>
          <p:spPr>
            <a:xfrm>
              <a:off x="1150620" y="5748746"/>
              <a:ext cx="167641" cy="38101"/>
            </a:xfrm>
            <a:custGeom>
              <a:avLst/>
              <a:gdLst/>
              <a:ahLst/>
              <a:cxnLst/>
              <a:rect l="0" t="0" r="0" b="0"/>
              <a:pathLst>
                <a:path w="167641" h="38101">
                  <a:moveTo>
                    <a:pt x="0" y="0"/>
                  </a:moveTo>
                  <a:lnTo>
                    <a:pt x="28739" y="0"/>
                  </a:lnTo>
                  <a:lnTo>
                    <a:pt x="33553" y="846"/>
                  </a:lnTo>
                  <a:lnTo>
                    <a:pt x="38455" y="2257"/>
                  </a:lnTo>
                  <a:lnTo>
                    <a:pt x="43417" y="4045"/>
                  </a:lnTo>
                  <a:lnTo>
                    <a:pt x="49265" y="5237"/>
                  </a:lnTo>
                  <a:lnTo>
                    <a:pt x="55703" y="6031"/>
                  </a:lnTo>
                  <a:lnTo>
                    <a:pt x="62536" y="6561"/>
                  </a:lnTo>
                  <a:lnTo>
                    <a:pt x="69631" y="7760"/>
                  </a:lnTo>
                  <a:lnTo>
                    <a:pt x="76900" y="9407"/>
                  </a:lnTo>
                  <a:lnTo>
                    <a:pt x="84287" y="11351"/>
                  </a:lnTo>
                  <a:lnTo>
                    <a:pt x="90905" y="13494"/>
                  </a:lnTo>
                  <a:lnTo>
                    <a:pt x="97010" y="15770"/>
                  </a:lnTo>
                  <a:lnTo>
                    <a:pt x="102773" y="18133"/>
                  </a:lnTo>
                  <a:lnTo>
                    <a:pt x="108309" y="19708"/>
                  </a:lnTo>
                  <a:lnTo>
                    <a:pt x="113693" y="20758"/>
                  </a:lnTo>
                  <a:lnTo>
                    <a:pt x="118975" y="21459"/>
                  </a:lnTo>
                  <a:lnTo>
                    <a:pt x="124190" y="22773"/>
                  </a:lnTo>
                  <a:lnTo>
                    <a:pt x="129360" y="24495"/>
                  </a:lnTo>
                  <a:lnTo>
                    <a:pt x="134500" y="26490"/>
                  </a:lnTo>
                  <a:lnTo>
                    <a:pt x="139620" y="28667"/>
                  </a:lnTo>
                  <a:lnTo>
                    <a:pt x="149825" y="33343"/>
                  </a:lnTo>
                  <a:lnTo>
                    <a:pt x="154070" y="34928"/>
                  </a:lnTo>
                  <a:lnTo>
                    <a:pt x="157747" y="35985"/>
                  </a:lnTo>
                  <a:lnTo>
                    <a:pt x="167640" y="3810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76" name="SMARTInkAnnotation82"/>
            <p:cNvSpPr/>
            <p:nvPr/>
          </p:nvSpPr>
          <p:spPr>
            <a:xfrm>
              <a:off x="1135380" y="5878286"/>
              <a:ext cx="213361" cy="22852"/>
            </a:xfrm>
            <a:custGeom>
              <a:avLst/>
              <a:gdLst/>
              <a:ahLst/>
              <a:cxnLst/>
              <a:rect l="0" t="0" r="0" b="0"/>
              <a:pathLst>
                <a:path w="213361" h="22852">
                  <a:moveTo>
                    <a:pt x="0" y="0"/>
                  </a:moveTo>
                  <a:lnTo>
                    <a:pt x="4046" y="4045"/>
                  </a:lnTo>
                  <a:lnTo>
                    <a:pt x="6084" y="5237"/>
                  </a:lnTo>
                  <a:lnTo>
                    <a:pt x="8289" y="6032"/>
                  </a:lnTo>
                  <a:lnTo>
                    <a:pt x="13867" y="7306"/>
                  </a:lnTo>
                  <a:lnTo>
                    <a:pt x="16018" y="8257"/>
                  </a:lnTo>
                  <a:lnTo>
                    <a:pt x="22924" y="11572"/>
                  </a:lnTo>
                  <a:lnTo>
                    <a:pt x="27136" y="12795"/>
                  </a:lnTo>
                  <a:lnTo>
                    <a:pt x="31637" y="13610"/>
                  </a:lnTo>
                  <a:lnTo>
                    <a:pt x="36332" y="14153"/>
                  </a:lnTo>
                  <a:lnTo>
                    <a:pt x="41155" y="15362"/>
                  </a:lnTo>
                  <a:lnTo>
                    <a:pt x="46063" y="17015"/>
                  </a:lnTo>
                  <a:lnTo>
                    <a:pt x="51029" y="18963"/>
                  </a:lnTo>
                  <a:lnTo>
                    <a:pt x="56879" y="20262"/>
                  </a:lnTo>
                  <a:lnTo>
                    <a:pt x="63320" y="21128"/>
                  </a:lnTo>
                  <a:lnTo>
                    <a:pt x="70153" y="21705"/>
                  </a:lnTo>
                  <a:lnTo>
                    <a:pt x="77249" y="22090"/>
                  </a:lnTo>
                  <a:lnTo>
                    <a:pt x="91906" y="22518"/>
                  </a:lnTo>
                  <a:lnTo>
                    <a:pt x="139570" y="22840"/>
                  </a:lnTo>
                  <a:lnTo>
                    <a:pt x="153471" y="22851"/>
                  </a:lnTo>
                  <a:lnTo>
                    <a:pt x="159887" y="22007"/>
                  </a:lnTo>
                  <a:lnTo>
                    <a:pt x="165859" y="20598"/>
                  </a:lnTo>
                  <a:lnTo>
                    <a:pt x="171532" y="18812"/>
                  </a:lnTo>
                  <a:lnTo>
                    <a:pt x="177008" y="17622"/>
                  </a:lnTo>
                  <a:lnTo>
                    <a:pt x="182352" y="16827"/>
                  </a:lnTo>
                  <a:lnTo>
                    <a:pt x="187608" y="16299"/>
                  </a:lnTo>
                  <a:lnTo>
                    <a:pt x="192805" y="15945"/>
                  </a:lnTo>
                  <a:lnTo>
                    <a:pt x="197964" y="15710"/>
                  </a:lnTo>
                  <a:lnTo>
                    <a:pt x="213360" y="1524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77" name="SMARTInkAnnotation83"/>
            <p:cNvSpPr/>
            <p:nvPr/>
          </p:nvSpPr>
          <p:spPr>
            <a:xfrm>
              <a:off x="1365163" y="5550626"/>
              <a:ext cx="227418" cy="137161"/>
            </a:xfrm>
            <a:custGeom>
              <a:avLst/>
              <a:gdLst/>
              <a:ahLst/>
              <a:cxnLst/>
              <a:rect l="0" t="0" r="0" b="0"/>
              <a:pathLst>
                <a:path w="227418" h="137161">
                  <a:moveTo>
                    <a:pt x="59777" y="0"/>
                  </a:moveTo>
                  <a:lnTo>
                    <a:pt x="53216" y="6561"/>
                  </a:lnTo>
                  <a:lnTo>
                    <a:pt x="52628" y="9407"/>
                  </a:lnTo>
                  <a:lnTo>
                    <a:pt x="52471" y="11352"/>
                  </a:lnTo>
                  <a:lnTo>
                    <a:pt x="51520" y="13494"/>
                  </a:lnTo>
                  <a:lnTo>
                    <a:pt x="50039" y="15770"/>
                  </a:lnTo>
                  <a:lnTo>
                    <a:pt x="48205" y="18133"/>
                  </a:lnTo>
                  <a:lnTo>
                    <a:pt x="46136" y="20556"/>
                  </a:lnTo>
                  <a:lnTo>
                    <a:pt x="43910" y="23018"/>
                  </a:lnTo>
                  <a:lnTo>
                    <a:pt x="41579" y="25505"/>
                  </a:lnTo>
                  <a:lnTo>
                    <a:pt x="39178" y="28856"/>
                  </a:lnTo>
                  <a:lnTo>
                    <a:pt x="36731" y="32785"/>
                  </a:lnTo>
                  <a:lnTo>
                    <a:pt x="34253" y="37096"/>
                  </a:lnTo>
                  <a:lnTo>
                    <a:pt x="31754" y="40818"/>
                  </a:lnTo>
                  <a:lnTo>
                    <a:pt x="29242" y="44145"/>
                  </a:lnTo>
                  <a:lnTo>
                    <a:pt x="26720" y="47210"/>
                  </a:lnTo>
                  <a:lnTo>
                    <a:pt x="25039" y="50946"/>
                  </a:lnTo>
                  <a:lnTo>
                    <a:pt x="23919" y="55131"/>
                  </a:lnTo>
                  <a:lnTo>
                    <a:pt x="23171" y="59614"/>
                  </a:lnTo>
                  <a:lnTo>
                    <a:pt x="21826" y="64296"/>
                  </a:lnTo>
                  <a:lnTo>
                    <a:pt x="20083" y="69111"/>
                  </a:lnTo>
                  <a:lnTo>
                    <a:pt x="18075" y="74014"/>
                  </a:lnTo>
                  <a:lnTo>
                    <a:pt x="15889" y="78129"/>
                  </a:lnTo>
                  <a:lnTo>
                    <a:pt x="13585" y="81719"/>
                  </a:lnTo>
                  <a:lnTo>
                    <a:pt x="11202" y="84960"/>
                  </a:lnTo>
                  <a:lnTo>
                    <a:pt x="9614" y="88813"/>
                  </a:lnTo>
                  <a:lnTo>
                    <a:pt x="8555" y="93076"/>
                  </a:lnTo>
                  <a:lnTo>
                    <a:pt x="7849" y="97610"/>
                  </a:lnTo>
                  <a:lnTo>
                    <a:pt x="6532" y="101480"/>
                  </a:lnTo>
                  <a:lnTo>
                    <a:pt x="4807" y="104907"/>
                  </a:lnTo>
                  <a:lnTo>
                    <a:pt x="2810" y="108038"/>
                  </a:lnTo>
                  <a:lnTo>
                    <a:pt x="1479" y="110971"/>
                  </a:lnTo>
                  <a:lnTo>
                    <a:pt x="592" y="113775"/>
                  </a:lnTo>
                  <a:lnTo>
                    <a:pt x="0" y="116489"/>
                  </a:lnTo>
                  <a:lnTo>
                    <a:pt x="453" y="119147"/>
                  </a:lnTo>
                  <a:lnTo>
                    <a:pt x="1601" y="121764"/>
                  </a:lnTo>
                  <a:lnTo>
                    <a:pt x="5482" y="128004"/>
                  </a:lnTo>
                  <a:lnTo>
                    <a:pt x="8271" y="131115"/>
                  </a:lnTo>
                  <a:lnTo>
                    <a:pt x="10199" y="133130"/>
                  </a:lnTo>
                  <a:lnTo>
                    <a:pt x="12332" y="134473"/>
                  </a:lnTo>
                  <a:lnTo>
                    <a:pt x="16959" y="135966"/>
                  </a:lnTo>
                  <a:lnTo>
                    <a:pt x="21838" y="136629"/>
                  </a:lnTo>
                  <a:lnTo>
                    <a:pt x="24324" y="136806"/>
                  </a:lnTo>
                  <a:lnTo>
                    <a:pt x="27675" y="136077"/>
                  </a:lnTo>
                  <a:lnTo>
                    <a:pt x="31603" y="134745"/>
                  </a:lnTo>
                  <a:lnTo>
                    <a:pt x="35914" y="133010"/>
                  </a:lnTo>
                  <a:lnTo>
                    <a:pt x="40482" y="131853"/>
                  </a:lnTo>
                  <a:lnTo>
                    <a:pt x="45220" y="131082"/>
                  </a:lnTo>
                  <a:lnTo>
                    <a:pt x="50073" y="130568"/>
                  </a:lnTo>
                  <a:lnTo>
                    <a:pt x="55001" y="129378"/>
                  </a:lnTo>
                  <a:lnTo>
                    <a:pt x="59979" y="127739"/>
                  </a:lnTo>
                  <a:lnTo>
                    <a:pt x="64992" y="125799"/>
                  </a:lnTo>
                  <a:lnTo>
                    <a:pt x="77335" y="121386"/>
                  </a:lnTo>
                  <a:lnTo>
                    <a:pt x="84182" y="119024"/>
                  </a:lnTo>
                  <a:lnTo>
                    <a:pt x="91287" y="117449"/>
                  </a:lnTo>
                  <a:lnTo>
                    <a:pt x="98564" y="116400"/>
                  </a:lnTo>
                  <a:lnTo>
                    <a:pt x="105955" y="115700"/>
                  </a:lnTo>
                  <a:lnTo>
                    <a:pt x="112576" y="115234"/>
                  </a:lnTo>
                  <a:lnTo>
                    <a:pt x="118683" y="114922"/>
                  </a:lnTo>
                  <a:lnTo>
                    <a:pt x="129984" y="114577"/>
                  </a:lnTo>
                  <a:lnTo>
                    <a:pt x="156177" y="114336"/>
                  </a:lnTo>
                  <a:lnTo>
                    <a:pt x="171501" y="114311"/>
                  </a:lnTo>
                  <a:lnTo>
                    <a:pt x="176593" y="115154"/>
                  </a:lnTo>
                  <a:lnTo>
                    <a:pt x="181682" y="116563"/>
                  </a:lnTo>
                  <a:lnTo>
                    <a:pt x="186767" y="118349"/>
                  </a:lnTo>
                  <a:lnTo>
                    <a:pt x="191004" y="119538"/>
                  </a:lnTo>
                  <a:lnTo>
                    <a:pt x="197969" y="120861"/>
                  </a:lnTo>
                  <a:lnTo>
                    <a:pt x="203887" y="123707"/>
                  </a:lnTo>
                  <a:lnTo>
                    <a:pt x="206650" y="125652"/>
                  </a:lnTo>
                  <a:lnTo>
                    <a:pt x="211979" y="127812"/>
                  </a:lnTo>
                  <a:lnTo>
                    <a:pt x="214585" y="128388"/>
                  </a:lnTo>
                  <a:lnTo>
                    <a:pt x="216322" y="129619"/>
                  </a:lnTo>
                  <a:lnTo>
                    <a:pt x="217481" y="131286"/>
                  </a:lnTo>
                  <a:lnTo>
                    <a:pt x="218253" y="133244"/>
                  </a:lnTo>
                  <a:lnTo>
                    <a:pt x="219614" y="134549"/>
                  </a:lnTo>
                  <a:lnTo>
                    <a:pt x="221368" y="135420"/>
                  </a:lnTo>
                  <a:lnTo>
                    <a:pt x="227417" y="13716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78" name="SMARTInkAnnotation84"/>
            <p:cNvSpPr/>
            <p:nvPr/>
          </p:nvSpPr>
          <p:spPr>
            <a:xfrm>
              <a:off x="1569825" y="5581106"/>
              <a:ext cx="60856" cy="327661"/>
            </a:xfrm>
            <a:custGeom>
              <a:avLst/>
              <a:gdLst/>
              <a:ahLst/>
              <a:cxnLst/>
              <a:rect l="0" t="0" r="0" b="0"/>
              <a:pathLst>
                <a:path w="60856" h="327661">
                  <a:moveTo>
                    <a:pt x="60855" y="0"/>
                  </a:moveTo>
                  <a:lnTo>
                    <a:pt x="60855" y="4045"/>
                  </a:lnTo>
                  <a:lnTo>
                    <a:pt x="60008" y="6083"/>
                  </a:lnTo>
                  <a:lnTo>
                    <a:pt x="58597" y="8288"/>
                  </a:lnTo>
                  <a:lnTo>
                    <a:pt x="56810" y="10606"/>
                  </a:lnTo>
                  <a:lnTo>
                    <a:pt x="55618" y="13844"/>
                  </a:lnTo>
                  <a:lnTo>
                    <a:pt x="54294" y="21957"/>
                  </a:lnTo>
                  <a:lnTo>
                    <a:pt x="53941" y="27338"/>
                  </a:lnTo>
                  <a:lnTo>
                    <a:pt x="53706" y="33466"/>
                  </a:lnTo>
                  <a:lnTo>
                    <a:pt x="53549" y="40090"/>
                  </a:lnTo>
                  <a:lnTo>
                    <a:pt x="52598" y="46201"/>
                  </a:lnTo>
                  <a:lnTo>
                    <a:pt x="51117" y="51967"/>
                  </a:lnTo>
                  <a:lnTo>
                    <a:pt x="49283" y="57505"/>
                  </a:lnTo>
                  <a:lnTo>
                    <a:pt x="48060" y="64583"/>
                  </a:lnTo>
                  <a:lnTo>
                    <a:pt x="47245" y="72689"/>
                  </a:lnTo>
                  <a:lnTo>
                    <a:pt x="46702" y="81479"/>
                  </a:lnTo>
                  <a:lnTo>
                    <a:pt x="45493" y="89880"/>
                  </a:lnTo>
                  <a:lnTo>
                    <a:pt x="43840" y="98020"/>
                  </a:lnTo>
                  <a:lnTo>
                    <a:pt x="41892" y="105986"/>
                  </a:lnTo>
                  <a:lnTo>
                    <a:pt x="38900" y="114684"/>
                  </a:lnTo>
                  <a:lnTo>
                    <a:pt x="35211" y="123869"/>
                  </a:lnTo>
                  <a:lnTo>
                    <a:pt x="31059" y="133380"/>
                  </a:lnTo>
                  <a:lnTo>
                    <a:pt x="27445" y="142260"/>
                  </a:lnTo>
                  <a:lnTo>
                    <a:pt x="21170" y="158900"/>
                  </a:lnTo>
                  <a:lnTo>
                    <a:pt x="18312" y="167740"/>
                  </a:lnTo>
                  <a:lnTo>
                    <a:pt x="15560" y="177020"/>
                  </a:lnTo>
                  <a:lnTo>
                    <a:pt x="12878" y="186593"/>
                  </a:lnTo>
                  <a:lnTo>
                    <a:pt x="11091" y="196362"/>
                  </a:lnTo>
                  <a:lnTo>
                    <a:pt x="9899" y="206261"/>
                  </a:lnTo>
                  <a:lnTo>
                    <a:pt x="9104" y="216248"/>
                  </a:lnTo>
                  <a:lnTo>
                    <a:pt x="7728" y="225445"/>
                  </a:lnTo>
                  <a:lnTo>
                    <a:pt x="5964" y="234116"/>
                  </a:lnTo>
                  <a:lnTo>
                    <a:pt x="3941" y="242438"/>
                  </a:lnTo>
                  <a:lnTo>
                    <a:pt x="2592" y="250525"/>
                  </a:lnTo>
                  <a:lnTo>
                    <a:pt x="1693" y="258457"/>
                  </a:lnTo>
                  <a:lnTo>
                    <a:pt x="1094" y="266284"/>
                  </a:lnTo>
                  <a:lnTo>
                    <a:pt x="694" y="273196"/>
                  </a:lnTo>
                  <a:lnTo>
                    <a:pt x="250" y="285392"/>
                  </a:lnTo>
                  <a:lnTo>
                    <a:pt x="0" y="301777"/>
                  </a:lnTo>
                  <a:lnTo>
                    <a:pt x="812" y="307019"/>
                  </a:lnTo>
                  <a:lnTo>
                    <a:pt x="2200" y="312206"/>
                  </a:lnTo>
                  <a:lnTo>
                    <a:pt x="3971" y="317357"/>
                  </a:lnTo>
                  <a:lnTo>
                    <a:pt x="5999" y="320791"/>
                  </a:lnTo>
                  <a:lnTo>
                    <a:pt x="8198" y="323081"/>
                  </a:lnTo>
                  <a:lnTo>
                    <a:pt x="15135" y="32766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79" name="SMARTInkAnnotation85"/>
            <p:cNvSpPr/>
            <p:nvPr/>
          </p:nvSpPr>
          <p:spPr>
            <a:xfrm>
              <a:off x="1708099" y="5603966"/>
              <a:ext cx="196902" cy="182881"/>
            </a:xfrm>
            <a:custGeom>
              <a:avLst/>
              <a:gdLst/>
              <a:ahLst/>
              <a:cxnLst/>
              <a:rect l="0" t="0" r="0" b="0"/>
              <a:pathLst>
                <a:path w="196902" h="182881">
                  <a:moveTo>
                    <a:pt x="59741" y="0"/>
                  </a:moveTo>
                  <a:lnTo>
                    <a:pt x="59741" y="25504"/>
                  </a:lnTo>
                  <a:lnTo>
                    <a:pt x="58894" y="28009"/>
                  </a:lnTo>
                  <a:lnTo>
                    <a:pt x="55696" y="33051"/>
                  </a:lnTo>
                  <a:lnTo>
                    <a:pt x="54504" y="36427"/>
                  </a:lnTo>
                  <a:lnTo>
                    <a:pt x="53710" y="40371"/>
                  </a:lnTo>
                  <a:lnTo>
                    <a:pt x="53180" y="44694"/>
                  </a:lnTo>
                  <a:lnTo>
                    <a:pt x="51981" y="48423"/>
                  </a:lnTo>
                  <a:lnTo>
                    <a:pt x="50334" y="51755"/>
                  </a:lnTo>
                  <a:lnTo>
                    <a:pt x="48390" y="54823"/>
                  </a:lnTo>
                  <a:lnTo>
                    <a:pt x="46247" y="58562"/>
                  </a:lnTo>
                  <a:lnTo>
                    <a:pt x="41608" y="67232"/>
                  </a:lnTo>
                  <a:lnTo>
                    <a:pt x="34237" y="81633"/>
                  </a:lnTo>
                  <a:lnTo>
                    <a:pt x="30885" y="86595"/>
                  </a:lnTo>
                  <a:lnTo>
                    <a:pt x="26957" y="91597"/>
                  </a:lnTo>
                  <a:lnTo>
                    <a:pt x="22645" y="96624"/>
                  </a:lnTo>
                  <a:lnTo>
                    <a:pt x="18923" y="100823"/>
                  </a:lnTo>
                  <a:lnTo>
                    <a:pt x="12531" y="107745"/>
                  </a:lnTo>
                  <a:lnTo>
                    <a:pt x="10488" y="111623"/>
                  </a:lnTo>
                  <a:lnTo>
                    <a:pt x="9125" y="115902"/>
                  </a:lnTo>
                  <a:lnTo>
                    <a:pt x="8217" y="120448"/>
                  </a:lnTo>
                  <a:lnTo>
                    <a:pt x="6765" y="125172"/>
                  </a:lnTo>
                  <a:lnTo>
                    <a:pt x="4951" y="130014"/>
                  </a:lnTo>
                  <a:lnTo>
                    <a:pt x="0" y="141863"/>
                  </a:lnTo>
                  <a:lnTo>
                    <a:pt x="440" y="143682"/>
                  </a:lnTo>
                  <a:lnTo>
                    <a:pt x="3187" y="147961"/>
                  </a:lnTo>
                  <a:lnTo>
                    <a:pt x="4973" y="152684"/>
                  </a:lnTo>
                  <a:lnTo>
                    <a:pt x="5449" y="155130"/>
                  </a:lnTo>
                  <a:lnTo>
                    <a:pt x="6613" y="156760"/>
                  </a:lnTo>
                  <a:lnTo>
                    <a:pt x="8236" y="157847"/>
                  </a:lnTo>
                  <a:lnTo>
                    <a:pt x="10164" y="158571"/>
                  </a:lnTo>
                  <a:lnTo>
                    <a:pt x="14565" y="161634"/>
                  </a:lnTo>
                  <a:lnTo>
                    <a:pt x="16923" y="163636"/>
                  </a:lnTo>
                  <a:lnTo>
                    <a:pt x="19342" y="164971"/>
                  </a:lnTo>
                  <a:lnTo>
                    <a:pt x="24288" y="166453"/>
                  </a:lnTo>
                  <a:lnTo>
                    <a:pt x="28486" y="166849"/>
                  </a:lnTo>
                  <a:lnTo>
                    <a:pt x="33824" y="167112"/>
                  </a:lnTo>
                  <a:lnTo>
                    <a:pt x="39923" y="167288"/>
                  </a:lnTo>
                  <a:lnTo>
                    <a:pt x="45682" y="166559"/>
                  </a:lnTo>
                  <a:lnTo>
                    <a:pt x="51215" y="165226"/>
                  </a:lnTo>
                  <a:lnTo>
                    <a:pt x="56597" y="163491"/>
                  </a:lnTo>
                  <a:lnTo>
                    <a:pt x="61879" y="162334"/>
                  </a:lnTo>
                  <a:lnTo>
                    <a:pt x="67093" y="161562"/>
                  </a:lnTo>
                  <a:lnTo>
                    <a:pt x="72262" y="161048"/>
                  </a:lnTo>
                  <a:lnTo>
                    <a:pt x="77402" y="160705"/>
                  </a:lnTo>
                  <a:lnTo>
                    <a:pt x="82522" y="160476"/>
                  </a:lnTo>
                  <a:lnTo>
                    <a:pt x="93572" y="160223"/>
                  </a:lnTo>
                  <a:lnTo>
                    <a:pt x="153341" y="160021"/>
                  </a:lnTo>
                  <a:lnTo>
                    <a:pt x="156854" y="160867"/>
                  </a:lnTo>
                  <a:lnTo>
                    <a:pt x="160890" y="162278"/>
                  </a:lnTo>
                  <a:lnTo>
                    <a:pt x="171443" y="166581"/>
                  </a:lnTo>
                  <a:lnTo>
                    <a:pt x="177317" y="167326"/>
                  </a:lnTo>
                  <a:lnTo>
                    <a:pt x="180374" y="167546"/>
                  </a:lnTo>
                  <a:lnTo>
                    <a:pt x="180803" y="168424"/>
                  </a:lnTo>
                  <a:lnTo>
                    <a:pt x="181280" y="171657"/>
                  </a:lnTo>
                  <a:lnTo>
                    <a:pt x="182253" y="172858"/>
                  </a:lnTo>
                  <a:lnTo>
                    <a:pt x="183749" y="173658"/>
                  </a:lnTo>
                  <a:lnTo>
                    <a:pt x="188188" y="174943"/>
                  </a:lnTo>
                  <a:lnTo>
                    <a:pt x="194302" y="180434"/>
                  </a:lnTo>
                  <a:lnTo>
                    <a:pt x="196901" y="18288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80" name="SMARTInkAnnotation86"/>
            <p:cNvSpPr/>
            <p:nvPr/>
          </p:nvSpPr>
          <p:spPr>
            <a:xfrm>
              <a:off x="1912631" y="5634446"/>
              <a:ext cx="45710" cy="358141"/>
            </a:xfrm>
            <a:custGeom>
              <a:avLst/>
              <a:gdLst/>
              <a:ahLst/>
              <a:cxnLst/>
              <a:rect l="0" t="0" r="0" b="0"/>
              <a:pathLst>
                <a:path w="45710" h="358141">
                  <a:moveTo>
                    <a:pt x="45709" y="0"/>
                  </a:moveTo>
                  <a:lnTo>
                    <a:pt x="45709" y="40090"/>
                  </a:lnTo>
                  <a:lnTo>
                    <a:pt x="44863" y="47047"/>
                  </a:lnTo>
                  <a:lnTo>
                    <a:pt x="43451" y="54224"/>
                  </a:lnTo>
                  <a:lnTo>
                    <a:pt x="41664" y="61549"/>
                  </a:lnTo>
                  <a:lnTo>
                    <a:pt x="40472" y="68973"/>
                  </a:lnTo>
                  <a:lnTo>
                    <a:pt x="39678" y="76462"/>
                  </a:lnTo>
                  <a:lnTo>
                    <a:pt x="39148" y="83994"/>
                  </a:lnTo>
                  <a:lnTo>
                    <a:pt x="37102" y="91556"/>
                  </a:lnTo>
                  <a:lnTo>
                    <a:pt x="34044" y="99137"/>
                  </a:lnTo>
                  <a:lnTo>
                    <a:pt x="30313" y="106731"/>
                  </a:lnTo>
                  <a:lnTo>
                    <a:pt x="26978" y="115181"/>
                  </a:lnTo>
                  <a:lnTo>
                    <a:pt x="23908" y="124201"/>
                  </a:lnTo>
                  <a:lnTo>
                    <a:pt x="21015" y="133600"/>
                  </a:lnTo>
                  <a:lnTo>
                    <a:pt x="19086" y="143253"/>
                  </a:lnTo>
                  <a:lnTo>
                    <a:pt x="17801" y="153076"/>
                  </a:lnTo>
                  <a:lnTo>
                    <a:pt x="16943" y="163010"/>
                  </a:lnTo>
                  <a:lnTo>
                    <a:pt x="15525" y="173020"/>
                  </a:lnTo>
                  <a:lnTo>
                    <a:pt x="13733" y="183080"/>
                  </a:lnTo>
                  <a:lnTo>
                    <a:pt x="11692" y="193173"/>
                  </a:lnTo>
                  <a:lnTo>
                    <a:pt x="9484" y="202442"/>
                  </a:lnTo>
                  <a:lnTo>
                    <a:pt x="7166" y="211162"/>
                  </a:lnTo>
                  <a:lnTo>
                    <a:pt x="4774" y="219515"/>
                  </a:lnTo>
                  <a:lnTo>
                    <a:pt x="3179" y="228469"/>
                  </a:lnTo>
                  <a:lnTo>
                    <a:pt x="2115" y="237826"/>
                  </a:lnTo>
                  <a:lnTo>
                    <a:pt x="1406" y="247451"/>
                  </a:lnTo>
                  <a:lnTo>
                    <a:pt x="934" y="256407"/>
                  </a:lnTo>
                  <a:lnTo>
                    <a:pt x="409" y="273132"/>
                  </a:lnTo>
                  <a:lnTo>
                    <a:pt x="13" y="328421"/>
                  </a:lnTo>
                  <a:lnTo>
                    <a:pt x="0" y="339570"/>
                  </a:lnTo>
                  <a:lnTo>
                    <a:pt x="843" y="344066"/>
                  </a:lnTo>
                  <a:lnTo>
                    <a:pt x="2252" y="347911"/>
                  </a:lnTo>
                  <a:lnTo>
                    <a:pt x="7609" y="35814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81" name="SMARTInkAnnotation87"/>
            <p:cNvSpPr/>
            <p:nvPr/>
          </p:nvSpPr>
          <p:spPr>
            <a:xfrm>
              <a:off x="76200" y="4689566"/>
              <a:ext cx="2842260" cy="1537618"/>
            </a:xfrm>
            <a:custGeom>
              <a:avLst/>
              <a:gdLst/>
              <a:ahLst/>
              <a:cxnLst/>
              <a:rect l="0" t="0" r="0" b="0"/>
              <a:pathLst>
                <a:path w="2842260" h="1537618">
                  <a:moveTo>
                    <a:pt x="0" y="15240"/>
                  </a:moveTo>
                  <a:lnTo>
                    <a:pt x="43638" y="15240"/>
                  </a:lnTo>
                  <a:lnTo>
                    <a:pt x="53543" y="12982"/>
                  </a:lnTo>
                  <a:lnTo>
                    <a:pt x="64437" y="10003"/>
                  </a:lnTo>
                  <a:lnTo>
                    <a:pt x="160187" y="2401"/>
                  </a:lnTo>
                  <a:lnTo>
                    <a:pt x="242911" y="93"/>
                  </a:lnTo>
                  <a:lnTo>
                    <a:pt x="323380" y="852"/>
                  </a:lnTo>
                  <a:lnTo>
                    <a:pt x="404087" y="6914"/>
                  </a:lnTo>
                  <a:lnTo>
                    <a:pt x="488481" y="12795"/>
                  </a:lnTo>
                  <a:lnTo>
                    <a:pt x="563986" y="18963"/>
                  </a:lnTo>
                  <a:lnTo>
                    <a:pt x="640094" y="24604"/>
                  </a:lnTo>
                  <a:lnTo>
                    <a:pt x="721519" y="30553"/>
                  </a:lnTo>
                  <a:lnTo>
                    <a:pt x="803832" y="36939"/>
                  </a:lnTo>
                  <a:lnTo>
                    <a:pt x="891697" y="46236"/>
                  </a:lnTo>
                  <a:lnTo>
                    <a:pt x="975224" y="53251"/>
                  </a:lnTo>
                  <a:lnTo>
                    <a:pt x="1046673" y="61444"/>
                  </a:lnTo>
                  <a:lnTo>
                    <a:pt x="1121715" y="71216"/>
                  </a:lnTo>
                  <a:lnTo>
                    <a:pt x="1193609" y="80452"/>
                  </a:lnTo>
                  <a:lnTo>
                    <a:pt x="1264882" y="85412"/>
                  </a:lnTo>
                  <a:lnTo>
                    <a:pt x="1340078" y="94294"/>
                  </a:lnTo>
                  <a:lnTo>
                    <a:pt x="1432088" y="100690"/>
                  </a:lnTo>
                  <a:lnTo>
                    <a:pt x="1503587" y="109541"/>
                  </a:lnTo>
                  <a:lnTo>
                    <a:pt x="1580018" y="118597"/>
                  </a:lnTo>
                  <a:lnTo>
                    <a:pt x="1653066" y="123521"/>
                  </a:lnTo>
                  <a:lnTo>
                    <a:pt x="1728612" y="132396"/>
                  </a:lnTo>
                  <a:lnTo>
                    <a:pt x="1820697" y="138790"/>
                  </a:lnTo>
                  <a:lnTo>
                    <a:pt x="1892205" y="147642"/>
                  </a:lnTo>
                  <a:lnTo>
                    <a:pt x="1981187" y="154031"/>
                  </a:lnTo>
                  <a:lnTo>
                    <a:pt x="2116526" y="165870"/>
                  </a:lnTo>
                  <a:lnTo>
                    <a:pt x="2204813" y="173856"/>
                  </a:lnTo>
                  <a:lnTo>
                    <a:pt x="2287601" y="181106"/>
                  </a:lnTo>
                  <a:lnTo>
                    <a:pt x="2369027" y="182646"/>
                  </a:lnTo>
                  <a:lnTo>
                    <a:pt x="2592043" y="182879"/>
                  </a:lnTo>
                  <a:lnTo>
                    <a:pt x="2684747" y="169013"/>
                  </a:lnTo>
                  <a:lnTo>
                    <a:pt x="2718483" y="167064"/>
                  </a:lnTo>
                  <a:lnTo>
                    <a:pt x="2747701" y="161115"/>
                  </a:lnTo>
                  <a:lnTo>
                    <a:pt x="2797884" y="160028"/>
                  </a:lnTo>
                  <a:lnTo>
                    <a:pt x="2800823" y="160872"/>
                  </a:lnTo>
                  <a:lnTo>
                    <a:pt x="2806346" y="164068"/>
                  </a:lnTo>
                  <a:lnTo>
                    <a:pt x="2814215" y="170626"/>
                  </a:lnTo>
                  <a:lnTo>
                    <a:pt x="2815943" y="173017"/>
                  </a:lnTo>
                  <a:lnTo>
                    <a:pt x="2819223" y="180428"/>
                  </a:lnTo>
                  <a:lnTo>
                    <a:pt x="2837272" y="204709"/>
                  </a:lnTo>
                  <a:lnTo>
                    <a:pt x="2840043" y="216288"/>
                  </a:lnTo>
                  <a:lnTo>
                    <a:pt x="2842130" y="260311"/>
                  </a:lnTo>
                  <a:lnTo>
                    <a:pt x="2842259" y="357090"/>
                  </a:lnTo>
                  <a:lnTo>
                    <a:pt x="2833971" y="404391"/>
                  </a:lnTo>
                  <a:lnTo>
                    <a:pt x="2829080" y="434497"/>
                  </a:lnTo>
                  <a:lnTo>
                    <a:pt x="2823382" y="475011"/>
                  </a:lnTo>
                  <a:lnTo>
                    <a:pt x="2814103" y="515626"/>
                  </a:lnTo>
                  <a:lnTo>
                    <a:pt x="2804117" y="558519"/>
                  </a:lnTo>
                  <a:lnTo>
                    <a:pt x="2783838" y="650188"/>
                  </a:lnTo>
                  <a:lnTo>
                    <a:pt x="2773680" y="695166"/>
                  </a:lnTo>
                  <a:lnTo>
                    <a:pt x="2753360" y="794241"/>
                  </a:lnTo>
                  <a:lnTo>
                    <a:pt x="2743200" y="839802"/>
                  </a:lnTo>
                  <a:lnTo>
                    <a:pt x="2725420" y="927193"/>
                  </a:lnTo>
                  <a:lnTo>
                    <a:pt x="2721845" y="965228"/>
                  </a:lnTo>
                  <a:lnTo>
                    <a:pt x="2720786" y="1003308"/>
                  </a:lnTo>
                  <a:lnTo>
                    <a:pt x="2720379" y="1075455"/>
                  </a:lnTo>
                  <a:lnTo>
                    <a:pt x="2726376" y="1135851"/>
                  </a:lnTo>
                  <a:lnTo>
                    <a:pt x="2731693" y="1182228"/>
                  </a:lnTo>
                  <a:lnTo>
                    <a:pt x="2746132" y="1229238"/>
                  </a:lnTo>
                  <a:lnTo>
                    <a:pt x="2758016" y="1272014"/>
                  </a:lnTo>
                  <a:lnTo>
                    <a:pt x="2764178" y="1291779"/>
                  </a:lnTo>
                  <a:lnTo>
                    <a:pt x="2782756" y="1337068"/>
                  </a:lnTo>
                  <a:lnTo>
                    <a:pt x="2804118" y="1394772"/>
                  </a:lnTo>
                  <a:lnTo>
                    <a:pt x="2809221" y="1408146"/>
                  </a:lnTo>
                  <a:lnTo>
                    <a:pt x="2816008" y="1421280"/>
                  </a:lnTo>
                  <a:lnTo>
                    <a:pt x="2819242" y="1434675"/>
                  </a:lnTo>
                  <a:lnTo>
                    <a:pt x="2824339" y="1444381"/>
                  </a:lnTo>
                  <a:lnTo>
                    <a:pt x="2825829" y="1449949"/>
                  </a:lnTo>
                  <a:lnTo>
                    <a:pt x="2826989" y="1462584"/>
                  </a:lnTo>
                  <a:lnTo>
                    <a:pt x="2822966" y="1462905"/>
                  </a:lnTo>
                  <a:lnTo>
                    <a:pt x="2786929" y="1463036"/>
                  </a:lnTo>
                  <a:lnTo>
                    <a:pt x="2775053" y="1460780"/>
                  </a:lnTo>
                  <a:lnTo>
                    <a:pt x="2762437" y="1457803"/>
                  </a:lnTo>
                  <a:lnTo>
                    <a:pt x="2680519" y="1444907"/>
                  </a:lnTo>
                  <a:lnTo>
                    <a:pt x="2594784" y="1435220"/>
                  </a:lnTo>
                  <a:lnTo>
                    <a:pt x="2506661" y="1432793"/>
                  </a:lnTo>
                  <a:lnTo>
                    <a:pt x="2378487" y="1432570"/>
                  </a:lnTo>
                  <a:lnTo>
                    <a:pt x="2293089" y="1438593"/>
                  </a:lnTo>
                  <a:lnTo>
                    <a:pt x="2209040" y="1446054"/>
                  </a:lnTo>
                  <a:lnTo>
                    <a:pt x="2134704" y="1453319"/>
                  </a:lnTo>
                  <a:lnTo>
                    <a:pt x="2080587" y="1459313"/>
                  </a:lnTo>
                  <a:lnTo>
                    <a:pt x="2024759" y="1467298"/>
                  </a:lnTo>
                  <a:lnTo>
                    <a:pt x="1949259" y="1474041"/>
                  </a:lnTo>
                  <a:lnTo>
                    <a:pt x="1781627" y="1496082"/>
                  </a:lnTo>
                  <a:lnTo>
                    <a:pt x="1709635" y="1505377"/>
                  </a:lnTo>
                  <a:lnTo>
                    <a:pt x="1638343" y="1510349"/>
                  </a:lnTo>
                  <a:lnTo>
                    <a:pt x="1567188" y="1519234"/>
                  </a:lnTo>
                  <a:lnTo>
                    <a:pt x="1456455" y="1527627"/>
                  </a:lnTo>
                  <a:lnTo>
                    <a:pt x="1370482" y="1533352"/>
                  </a:lnTo>
                  <a:lnTo>
                    <a:pt x="1283399" y="1537617"/>
                  </a:lnTo>
                  <a:lnTo>
                    <a:pt x="1183768" y="1531411"/>
                  </a:lnTo>
                  <a:lnTo>
                    <a:pt x="1101206" y="1525143"/>
                  </a:lnTo>
                  <a:lnTo>
                    <a:pt x="1019340" y="1515861"/>
                  </a:lnTo>
                  <a:lnTo>
                    <a:pt x="932798" y="1508848"/>
                  </a:lnTo>
                  <a:lnTo>
                    <a:pt x="853856" y="1498277"/>
                  </a:lnTo>
                  <a:lnTo>
                    <a:pt x="773522" y="1485857"/>
                  </a:lnTo>
                  <a:lnTo>
                    <a:pt x="699704" y="1467957"/>
                  </a:lnTo>
                  <a:lnTo>
                    <a:pt x="582401" y="1445353"/>
                  </a:lnTo>
                  <a:lnTo>
                    <a:pt x="498964" y="1436589"/>
                  </a:lnTo>
                  <a:lnTo>
                    <a:pt x="413980" y="1426685"/>
                  </a:lnTo>
                  <a:lnTo>
                    <a:pt x="359948" y="1422835"/>
                  </a:lnTo>
                  <a:lnTo>
                    <a:pt x="332062" y="1418410"/>
                  </a:lnTo>
                  <a:lnTo>
                    <a:pt x="257763" y="1417322"/>
                  </a:lnTo>
                  <a:lnTo>
                    <a:pt x="249746" y="1415064"/>
                  </a:lnTo>
                  <a:lnTo>
                    <a:pt x="230801" y="1406714"/>
                  </a:lnTo>
                  <a:lnTo>
                    <a:pt x="207191" y="1391881"/>
                  </a:lnTo>
                  <a:lnTo>
                    <a:pt x="197636" y="1382307"/>
                  </a:lnTo>
                  <a:lnTo>
                    <a:pt x="177704" y="1355465"/>
                  </a:lnTo>
                  <a:lnTo>
                    <a:pt x="158419" y="1315884"/>
                  </a:lnTo>
                  <a:lnTo>
                    <a:pt x="135256" y="1271538"/>
                  </a:lnTo>
                  <a:lnTo>
                    <a:pt x="120290" y="1225619"/>
                  </a:lnTo>
                  <a:lnTo>
                    <a:pt x="108455" y="1188364"/>
                  </a:lnTo>
                  <a:lnTo>
                    <a:pt x="99586" y="1150514"/>
                  </a:lnTo>
                  <a:lnTo>
                    <a:pt x="91596" y="1110230"/>
                  </a:lnTo>
                  <a:lnTo>
                    <a:pt x="86124" y="1068379"/>
                  </a:lnTo>
                  <a:lnTo>
                    <a:pt x="82245" y="1026911"/>
                  </a:lnTo>
                  <a:lnTo>
                    <a:pt x="77991" y="982449"/>
                  </a:lnTo>
                  <a:lnTo>
                    <a:pt x="76731" y="937103"/>
                  </a:lnTo>
                  <a:lnTo>
                    <a:pt x="76231" y="826525"/>
                  </a:lnTo>
                  <a:lnTo>
                    <a:pt x="73956" y="794064"/>
                  </a:lnTo>
                  <a:lnTo>
                    <a:pt x="70173" y="747229"/>
                  </a:lnTo>
                  <a:lnTo>
                    <a:pt x="69052" y="703437"/>
                  </a:lnTo>
                  <a:lnTo>
                    <a:pt x="66462" y="661393"/>
                  </a:lnTo>
                  <a:lnTo>
                    <a:pt x="62590" y="616761"/>
                  </a:lnTo>
                  <a:lnTo>
                    <a:pt x="59185" y="573622"/>
                  </a:lnTo>
                  <a:lnTo>
                    <a:pt x="55072" y="534029"/>
                  </a:lnTo>
                  <a:lnTo>
                    <a:pt x="53853" y="495487"/>
                  </a:lnTo>
                  <a:lnTo>
                    <a:pt x="53343" y="336762"/>
                  </a:lnTo>
                  <a:lnTo>
                    <a:pt x="47309" y="282470"/>
                  </a:lnTo>
                  <a:lnTo>
                    <a:pt x="46034" y="241405"/>
                  </a:lnTo>
                  <a:lnTo>
                    <a:pt x="44935" y="200680"/>
                  </a:lnTo>
                  <a:lnTo>
                    <a:pt x="37965" y="145785"/>
                  </a:lnTo>
                  <a:lnTo>
                    <a:pt x="28735" y="91498"/>
                  </a:lnTo>
                  <a:lnTo>
                    <a:pt x="24601" y="68597"/>
                  </a:lnTo>
                  <a:lnTo>
                    <a:pt x="22928" y="21465"/>
                  </a:lnTo>
                  <a:lnTo>
                    <a:pt x="22890" y="14338"/>
                  </a:lnTo>
                  <a:lnTo>
                    <a:pt x="23727" y="11252"/>
                  </a:lnTo>
                  <a:lnTo>
                    <a:pt x="30480" y="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1077913"/>
          </a:xfrm>
          <a:prstGeom prst="rect">
            <a:avLst/>
          </a:prstGeom>
          <a:solidFill>
            <a:schemeClr val="accent4">
              <a:lumMod val="40000"/>
              <a:lumOff val="60000"/>
              <a:alpha val="62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latin typeface="Times New Roman" pitchFamily="-65" charset="0"/>
                <a:cs typeface="Times New Roman" pitchFamily="-65" charset="0"/>
              </a:rPr>
              <a:t>Types of Angles</a:t>
            </a:r>
          </a:p>
          <a:p>
            <a:pPr algn="ctr"/>
            <a:endParaRPr lang="en-US" sz="3200" b="1">
              <a:latin typeface="Times New Roman" pitchFamily="-65" charset="0"/>
              <a:cs typeface="Times New Roman" pitchFamily="-65" charset="0"/>
            </a:endParaRPr>
          </a:p>
        </p:txBody>
      </p:sp>
      <p:grpSp>
        <p:nvGrpSpPr>
          <p:cNvPr id="21507" name="Group 28"/>
          <p:cNvGrpSpPr>
            <a:grpSpLocks/>
          </p:cNvGrpSpPr>
          <p:nvPr/>
        </p:nvGrpSpPr>
        <p:grpSpPr bwMode="auto">
          <a:xfrm>
            <a:off x="6477000" y="1295400"/>
            <a:ext cx="1143000" cy="1144588"/>
            <a:chOff x="6553200" y="1828800"/>
            <a:chExt cx="1143000" cy="1144588"/>
          </a:xfrm>
        </p:grpSpPr>
        <p:cxnSp>
          <p:nvCxnSpPr>
            <p:cNvPr id="15" name="Straight Arrow Connector 14"/>
            <p:cNvCxnSpPr>
              <a:cxnSpLocks noChangeShapeType="1"/>
            </p:cNvCxnSpPr>
            <p:nvPr/>
          </p:nvCxnSpPr>
          <p:spPr bwMode="auto">
            <a:xfrm rot="5400000" flipH="1" flipV="1">
              <a:off x="5982494" y="2399506"/>
              <a:ext cx="1143000" cy="1588"/>
            </a:xfrm>
            <a:prstGeom prst="straightConnector1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arrow" w="med" len="med"/>
            </a:ln>
            <a:effectLst>
              <a:outerShdw dist="38100" dir="5400000" algn="ctr" rotWithShape="0">
                <a:srgbClr val="002041">
                  <a:alpha val="48000"/>
                </a:srgbClr>
              </a:outerShdw>
            </a:effectLst>
          </p:spPr>
        </p:cxnSp>
        <p:cxnSp>
          <p:nvCxnSpPr>
            <p:cNvPr id="18" name="Straight Arrow Connector 17"/>
            <p:cNvCxnSpPr>
              <a:cxnSpLocks noChangeShapeType="1"/>
            </p:cNvCxnSpPr>
            <p:nvPr/>
          </p:nvCxnSpPr>
          <p:spPr bwMode="auto">
            <a:xfrm>
              <a:off x="6553200" y="2971800"/>
              <a:ext cx="1143000" cy="1588"/>
            </a:xfrm>
            <a:prstGeom prst="straightConnector1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arrow" w="med" len="med"/>
            </a:ln>
            <a:effectLst>
              <a:outerShdw dist="38100" dir="5400000" algn="ctr" rotWithShape="0">
                <a:srgbClr val="002041">
                  <a:alpha val="48000"/>
                </a:srgbClr>
              </a:outerShdw>
            </a:effectLst>
          </p:spPr>
        </p:cxnSp>
      </p:grpSp>
      <p:grpSp>
        <p:nvGrpSpPr>
          <p:cNvPr id="21508" name="Group 25"/>
          <p:cNvGrpSpPr>
            <a:grpSpLocks/>
          </p:cNvGrpSpPr>
          <p:nvPr/>
        </p:nvGrpSpPr>
        <p:grpSpPr bwMode="auto">
          <a:xfrm>
            <a:off x="2209800" y="1295400"/>
            <a:ext cx="1295400" cy="1144588"/>
            <a:chOff x="457200" y="1828800"/>
            <a:chExt cx="1295400" cy="1144588"/>
          </a:xfrm>
        </p:grpSpPr>
        <p:cxnSp>
          <p:nvCxnSpPr>
            <p:cNvPr id="11" name="Straight Arrow Connector 10"/>
            <p:cNvCxnSpPr>
              <a:cxnSpLocks noChangeShapeType="1"/>
            </p:cNvCxnSpPr>
            <p:nvPr/>
          </p:nvCxnSpPr>
          <p:spPr bwMode="auto">
            <a:xfrm rot="5400000" flipH="1" flipV="1">
              <a:off x="419100" y="1866900"/>
              <a:ext cx="1143000" cy="1066800"/>
            </a:xfrm>
            <a:prstGeom prst="straightConnector1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arrow" w="med" len="med"/>
            </a:ln>
            <a:effectLst>
              <a:outerShdw dist="38100" dir="5400000" algn="ctr" rotWithShape="0">
                <a:srgbClr val="002041">
                  <a:alpha val="48000"/>
                </a:srgbClr>
              </a:outerShdw>
            </a:effectLst>
          </p:spPr>
        </p:cxnSp>
        <p:cxnSp>
          <p:nvCxnSpPr>
            <p:cNvPr id="13" name="Straight Arrow Connector 12"/>
            <p:cNvCxnSpPr>
              <a:cxnSpLocks noChangeShapeType="1"/>
            </p:cNvCxnSpPr>
            <p:nvPr/>
          </p:nvCxnSpPr>
          <p:spPr bwMode="auto">
            <a:xfrm>
              <a:off x="457200" y="2971800"/>
              <a:ext cx="1295400" cy="1588"/>
            </a:xfrm>
            <a:prstGeom prst="straightConnector1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arrow" w="med" len="med"/>
            </a:ln>
            <a:effectLst>
              <a:outerShdw dist="38100" dir="5400000" algn="ctr" rotWithShape="0">
                <a:srgbClr val="002041">
                  <a:alpha val="48000"/>
                </a:srgbClr>
              </a:outerShdw>
            </a:effectLst>
          </p:spPr>
        </p:cxnSp>
      </p:grpSp>
      <p:sp>
        <p:nvSpPr>
          <p:cNvPr id="21519" name="TextBox 23"/>
          <p:cNvSpPr txBox="1">
            <a:spLocks noChangeArrowheads="1"/>
          </p:cNvSpPr>
          <p:nvPr/>
        </p:nvSpPr>
        <p:spPr bwMode="auto">
          <a:xfrm>
            <a:off x="1447800" y="2743200"/>
            <a:ext cx="2895600" cy="369888"/>
          </a:xfrm>
          <a:prstGeom prst="rect">
            <a:avLst/>
          </a:prstGeom>
          <a:solidFill>
            <a:srgbClr val="FFFF75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Times New Roman" pitchFamily="-65" charset="0"/>
                <a:cs typeface="Times New Roman" pitchFamily="-65" charset="0"/>
              </a:rPr>
              <a:t>Acute Angle: </a:t>
            </a:r>
            <a:r>
              <a:rPr lang="en-US">
                <a:latin typeface="Times New Roman" pitchFamily="-65" charset="0"/>
                <a:cs typeface="Times New Roman" pitchFamily="-65" charset="0"/>
              </a:rPr>
              <a:t>less than 90°</a:t>
            </a:r>
            <a:endParaRPr lang="en-US" b="1">
              <a:latin typeface="Times New Roman" pitchFamily="-65" charset="0"/>
              <a:cs typeface="Times New Roman" pitchFamily="-65" charset="0"/>
            </a:endParaRPr>
          </a:p>
        </p:txBody>
      </p:sp>
      <p:sp>
        <p:nvSpPr>
          <p:cNvPr id="21509" name="TextBox 23"/>
          <p:cNvSpPr txBox="1">
            <a:spLocks noChangeArrowheads="1"/>
          </p:cNvSpPr>
          <p:nvPr/>
        </p:nvSpPr>
        <p:spPr bwMode="auto">
          <a:xfrm>
            <a:off x="5562600" y="2743200"/>
            <a:ext cx="2895600" cy="369888"/>
          </a:xfrm>
          <a:prstGeom prst="rect">
            <a:avLst/>
          </a:prstGeom>
          <a:solidFill>
            <a:srgbClr val="FFFF75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Times New Roman" pitchFamily="-65" charset="0"/>
                <a:cs typeface="Times New Roman" pitchFamily="-65" charset="0"/>
              </a:rPr>
              <a:t>Right Angle: </a:t>
            </a:r>
            <a:r>
              <a:rPr lang="en-US">
                <a:latin typeface="Times New Roman" pitchFamily="-65" charset="0"/>
                <a:cs typeface="Times New Roman" pitchFamily="-65" charset="0"/>
              </a:rPr>
              <a:t>Exactly 90°</a:t>
            </a:r>
            <a:endParaRPr lang="en-US" b="1">
              <a:latin typeface="Times New Roman" pitchFamily="-65" charset="0"/>
              <a:cs typeface="Times New Roman" pitchFamily="-65" charset="0"/>
            </a:endParaRPr>
          </a:p>
        </p:txBody>
      </p:sp>
      <p:grpSp>
        <p:nvGrpSpPr>
          <p:cNvPr id="21511" name="Group 27"/>
          <p:cNvGrpSpPr>
            <a:grpSpLocks/>
          </p:cNvGrpSpPr>
          <p:nvPr/>
        </p:nvGrpSpPr>
        <p:grpSpPr bwMode="auto">
          <a:xfrm>
            <a:off x="1143000" y="3352800"/>
            <a:ext cx="2133600" cy="1144588"/>
            <a:chOff x="4572000" y="1828800"/>
            <a:chExt cx="2133600" cy="1144588"/>
          </a:xfrm>
        </p:grpSpPr>
        <p:cxnSp>
          <p:nvCxnSpPr>
            <p:cNvPr id="20" name="Straight Arrow Connector 19"/>
            <p:cNvCxnSpPr>
              <a:cxnSpLocks noChangeShapeType="1"/>
            </p:cNvCxnSpPr>
            <p:nvPr/>
          </p:nvCxnSpPr>
          <p:spPr bwMode="auto">
            <a:xfrm rot="16200000" flipV="1">
              <a:off x="4419600" y="1981200"/>
              <a:ext cx="1143000" cy="838200"/>
            </a:xfrm>
            <a:prstGeom prst="straightConnector1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arrow" w="med" len="med"/>
            </a:ln>
            <a:effectLst>
              <a:outerShdw dist="38100" dir="5400000" algn="ctr" rotWithShape="0">
                <a:srgbClr val="002041">
                  <a:alpha val="48000"/>
                </a:srgbClr>
              </a:outerShdw>
            </a:effectLst>
          </p:spPr>
        </p:cxnSp>
        <p:cxnSp>
          <p:nvCxnSpPr>
            <p:cNvPr id="22" name="Straight Arrow Connector 21"/>
            <p:cNvCxnSpPr>
              <a:cxnSpLocks noChangeShapeType="1"/>
            </p:cNvCxnSpPr>
            <p:nvPr/>
          </p:nvCxnSpPr>
          <p:spPr bwMode="auto">
            <a:xfrm>
              <a:off x="5410200" y="2971800"/>
              <a:ext cx="1295400" cy="1588"/>
            </a:xfrm>
            <a:prstGeom prst="straightConnector1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arrow" w="med" len="med"/>
            </a:ln>
            <a:effectLst>
              <a:outerShdw dist="38100" dir="5400000" algn="ctr" rotWithShape="0">
                <a:srgbClr val="002041">
                  <a:alpha val="48000"/>
                </a:srgbClr>
              </a:outerShdw>
            </a:effectLst>
          </p:spPr>
        </p:cxnSp>
      </p:grpSp>
      <p:sp>
        <p:nvSpPr>
          <p:cNvPr id="21515" name="TextBox 23"/>
          <p:cNvSpPr txBox="1">
            <a:spLocks noChangeArrowheads="1"/>
          </p:cNvSpPr>
          <p:nvPr/>
        </p:nvSpPr>
        <p:spPr bwMode="auto">
          <a:xfrm>
            <a:off x="1143000" y="4953000"/>
            <a:ext cx="3200400" cy="369332"/>
          </a:xfrm>
          <a:prstGeom prst="rect">
            <a:avLst/>
          </a:prstGeom>
          <a:solidFill>
            <a:srgbClr val="FFFF75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itchFamily="-65" charset="0"/>
                <a:cs typeface="Times New Roman" pitchFamily="-65" charset="0"/>
              </a:rPr>
              <a:t>Obtuse Angle: </a:t>
            </a:r>
            <a:r>
              <a:rPr lang="en-US" dirty="0">
                <a:latin typeface="Times New Roman" pitchFamily="-65" charset="0"/>
                <a:cs typeface="Times New Roman" pitchFamily="-65" charset="0"/>
              </a:rPr>
              <a:t>more </a:t>
            </a:r>
            <a:r>
              <a:rPr lang="en-US" dirty="0" smtClean="0">
                <a:latin typeface="Times New Roman" pitchFamily="-65" charset="0"/>
                <a:cs typeface="Times New Roman" pitchFamily="-65" charset="0"/>
              </a:rPr>
              <a:t>than 90</a:t>
            </a:r>
            <a:r>
              <a:rPr lang="en-US" dirty="0">
                <a:latin typeface="Times New Roman" pitchFamily="-65" charset="0"/>
                <a:cs typeface="Times New Roman" pitchFamily="-65" charset="0"/>
              </a:rPr>
              <a:t>°</a:t>
            </a:r>
            <a:endParaRPr lang="en-US" b="1" dirty="0">
              <a:latin typeface="Times New Roman" pitchFamily="-65" charset="0"/>
              <a:cs typeface="Times New Roman" pitchFamily="-65" charset="0"/>
            </a:endParaRPr>
          </a:p>
        </p:txBody>
      </p:sp>
      <p:cxnSp>
        <p:nvCxnSpPr>
          <p:cNvPr id="24" name="Straight Arrow Connector 23"/>
          <p:cNvCxnSpPr>
            <a:cxnSpLocks noChangeShapeType="1"/>
          </p:cNvCxnSpPr>
          <p:nvPr/>
        </p:nvCxnSpPr>
        <p:spPr bwMode="auto">
          <a:xfrm>
            <a:off x="5638800" y="4495800"/>
            <a:ext cx="2133600" cy="1588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 type="arrow" w="med" len="med"/>
            <a:tailEnd type="arrow" w="med" len="med"/>
          </a:ln>
          <a:effectLst>
            <a:outerShdw dist="38100" dir="5400000" algn="ctr" rotWithShape="0">
              <a:srgbClr val="002041">
                <a:alpha val="48000"/>
              </a:srgbClr>
            </a:outerShdw>
          </a:effectLst>
        </p:spPr>
      </p:cxnSp>
      <p:sp>
        <p:nvSpPr>
          <p:cNvPr id="21513" name="TextBox 23"/>
          <p:cNvSpPr txBox="1">
            <a:spLocks noChangeArrowheads="1"/>
          </p:cNvSpPr>
          <p:nvPr/>
        </p:nvSpPr>
        <p:spPr bwMode="auto">
          <a:xfrm>
            <a:off x="5334000" y="4876800"/>
            <a:ext cx="3048000" cy="404813"/>
          </a:xfrm>
          <a:prstGeom prst="rect">
            <a:avLst/>
          </a:prstGeom>
          <a:solidFill>
            <a:srgbClr val="FFFF75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Times New Roman" pitchFamily="-65" charset="0"/>
                <a:cs typeface="Times New Roman" pitchFamily="-65" charset="0"/>
              </a:rPr>
              <a:t>Straight Angle: </a:t>
            </a:r>
            <a:r>
              <a:rPr lang="en-US">
                <a:latin typeface="Times New Roman" pitchFamily="-65" charset="0"/>
                <a:cs typeface="Times New Roman" pitchFamily="-65" charset="0"/>
              </a:rPr>
              <a:t>exactly 180°</a:t>
            </a:r>
            <a:endParaRPr lang="en-US" b="1">
              <a:latin typeface="Times New Roman" pitchFamily="-65" charset="0"/>
              <a:cs typeface="Times New Roman" pitchFamily="-65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684020" y="1938976"/>
            <a:ext cx="6400767" cy="3017291"/>
            <a:chOff x="1684020" y="1938976"/>
            <a:chExt cx="6400767" cy="3017291"/>
          </a:xfrm>
        </p:grpSpPr>
        <p:sp>
          <p:nvSpPr>
            <p:cNvPr id="3" name="SMARTInkAnnotation3"/>
            <p:cNvSpPr/>
            <p:nvPr/>
          </p:nvSpPr>
          <p:spPr>
            <a:xfrm>
              <a:off x="2476623" y="2129246"/>
              <a:ext cx="297058" cy="320041"/>
            </a:xfrm>
            <a:custGeom>
              <a:avLst/>
              <a:gdLst/>
              <a:ahLst/>
              <a:cxnLst/>
              <a:rect l="0" t="0" r="0" b="0"/>
              <a:pathLst>
                <a:path w="297058" h="320041">
                  <a:moveTo>
                    <a:pt x="274197" y="320040"/>
                  </a:moveTo>
                  <a:lnTo>
                    <a:pt x="274197" y="256513"/>
                  </a:lnTo>
                  <a:lnTo>
                    <a:pt x="273350" y="253982"/>
                  </a:lnTo>
                  <a:lnTo>
                    <a:pt x="268960" y="246375"/>
                  </a:lnTo>
                  <a:lnTo>
                    <a:pt x="266437" y="238759"/>
                  </a:lnTo>
                  <a:lnTo>
                    <a:pt x="261549" y="231140"/>
                  </a:lnTo>
                  <a:lnTo>
                    <a:pt x="260109" y="226060"/>
                  </a:lnTo>
                  <a:lnTo>
                    <a:pt x="259298" y="218440"/>
                  </a:lnTo>
                  <a:lnTo>
                    <a:pt x="258338" y="215900"/>
                  </a:lnTo>
                  <a:lnTo>
                    <a:pt x="255013" y="210820"/>
                  </a:lnTo>
                  <a:lnTo>
                    <a:pt x="248381" y="203200"/>
                  </a:lnTo>
                  <a:lnTo>
                    <a:pt x="246826" y="200660"/>
                  </a:lnTo>
                  <a:lnTo>
                    <a:pt x="243792" y="193040"/>
                  </a:lnTo>
                  <a:lnTo>
                    <a:pt x="237906" y="185420"/>
                  </a:lnTo>
                  <a:lnTo>
                    <a:pt x="233232" y="180340"/>
                  </a:lnTo>
                  <a:lnTo>
                    <a:pt x="231647" y="176954"/>
                  </a:lnTo>
                  <a:lnTo>
                    <a:pt x="229886" y="168675"/>
                  </a:lnTo>
                  <a:lnTo>
                    <a:pt x="226845" y="161609"/>
                  </a:lnTo>
                  <a:lnTo>
                    <a:pt x="220374" y="152871"/>
                  </a:lnTo>
                  <a:lnTo>
                    <a:pt x="217995" y="150174"/>
                  </a:lnTo>
                  <a:lnTo>
                    <a:pt x="216409" y="147529"/>
                  </a:lnTo>
                  <a:lnTo>
                    <a:pt x="213330" y="139762"/>
                  </a:lnTo>
                  <a:lnTo>
                    <a:pt x="209610" y="134648"/>
                  </a:lnTo>
                  <a:lnTo>
                    <a:pt x="202876" y="129552"/>
                  </a:lnTo>
                  <a:lnTo>
                    <a:pt x="198709" y="127008"/>
                  </a:lnTo>
                  <a:lnTo>
                    <a:pt x="195932" y="124465"/>
                  </a:lnTo>
                  <a:lnTo>
                    <a:pt x="194080" y="121924"/>
                  </a:lnTo>
                  <a:lnTo>
                    <a:pt x="191176" y="116842"/>
                  </a:lnTo>
                  <a:lnTo>
                    <a:pt x="184781" y="108374"/>
                  </a:lnTo>
                  <a:lnTo>
                    <a:pt x="179988" y="100095"/>
                  </a:lnTo>
                  <a:lnTo>
                    <a:pt x="177524" y="97210"/>
                  </a:lnTo>
                  <a:lnTo>
                    <a:pt x="175035" y="95287"/>
                  </a:lnTo>
                  <a:lnTo>
                    <a:pt x="172529" y="94005"/>
                  </a:lnTo>
                  <a:lnTo>
                    <a:pt x="167487" y="88064"/>
                  </a:lnTo>
                  <a:lnTo>
                    <a:pt x="164957" y="84109"/>
                  </a:lnTo>
                  <a:lnTo>
                    <a:pt x="162424" y="81473"/>
                  </a:lnTo>
                  <a:lnTo>
                    <a:pt x="159888" y="79715"/>
                  </a:lnTo>
                  <a:lnTo>
                    <a:pt x="157351" y="78544"/>
                  </a:lnTo>
                  <a:lnTo>
                    <a:pt x="154813" y="76069"/>
                  </a:lnTo>
                  <a:lnTo>
                    <a:pt x="149735" y="68804"/>
                  </a:lnTo>
                  <a:lnTo>
                    <a:pt x="142117" y="59239"/>
                  </a:lnTo>
                  <a:lnTo>
                    <a:pt x="134779" y="53704"/>
                  </a:lnTo>
                  <a:lnTo>
                    <a:pt x="126720" y="49269"/>
                  </a:lnTo>
                  <a:lnTo>
                    <a:pt x="120316" y="47297"/>
                  </a:lnTo>
                  <a:lnTo>
                    <a:pt x="114648" y="44163"/>
                  </a:lnTo>
                  <a:lnTo>
                    <a:pt x="106696" y="37639"/>
                  </a:lnTo>
                  <a:lnTo>
                    <a:pt x="98978" y="30343"/>
                  </a:lnTo>
                  <a:lnTo>
                    <a:pt x="96425" y="27849"/>
                  </a:lnTo>
                  <a:lnTo>
                    <a:pt x="93875" y="26186"/>
                  </a:lnTo>
                  <a:lnTo>
                    <a:pt x="86243" y="22999"/>
                  </a:lnTo>
                  <a:lnTo>
                    <a:pt x="78619" y="17915"/>
                  </a:lnTo>
                  <a:lnTo>
                    <a:pt x="70998" y="15186"/>
                  </a:lnTo>
                  <a:lnTo>
                    <a:pt x="65918" y="11547"/>
                  </a:lnTo>
                  <a:lnTo>
                    <a:pt x="62531" y="10238"/>
                  </a:lnTo>
                  <a:lnTo>
                    <a:pt x="54252" y="8784"/>
                  </a:lnTo>
                  <a:lnTo>
                    <a:pt x="51367" y="7549"/>
                  </a:lnTo>
                  <a:lnTo>
                    <a:pt x="49444" y="5879"/>
                  </a:lnTo>
                  <a:lnTo>
                    <a:pt x="48161" y="3920"/>
                  </a:lnTo>
                  <a:lnTo>
                    <a:pt x="46460" y="2613"/>
                  </a:lnTo>
                  <a:lnTo>
                    <a:pt x="44479" y="1742"/>
                  </a:lnTo>
                  <a:lnTo>
                    <a:pt x="40020" y="774"/>
                  </a:lnTo>
                  <a:lnTo>
                    <a:pt x="31797" y="102"/>
                  </a:lnTo>
                  <a:lnTo>
                    <a:pt x="23088" y="3"/>
                  </a:lnTo>
                  <a:lnTo>
                    <a:pt x="15117" y="0"/>
                  </a:lnTo>
                  <a:lnTo>
                    <a:pt x="19162" y="4045"/>
                  </a:lnTo>
                  <a:lnTo>
                    <a:pt x="21200" y="5237"/>
                  </a:lnTo>
                  <a:lnTo>
                    <a:pt x="28115" y="7761"/>
                  </a:lnTo>
                  <a:lnTo>
                    <a:pt x="36372" y="13494"/>
                  </a:lnTo>
                  <a:lnTo>
                    <a:pt x="44601" y="18133"/>
                  </a:lnTo>
                  <a:lnTo>
                    <a:pt x="51646" y="23017"/>
                  </a:lnTo>
                  <a:lnTo>
                    <a:pt x="54710" y="25505"/>
                  </a:lnTo>
                  <a:lnTo>
                    <a:pt x="56752" y="28010"/>
                  </a:lnTo>
                  <a:lnTo>
                    <a:pt x="58113" y="30527"/>
                  </a:lnTo>
                  <a:lnTo>
                    <a:pt x="59021" y="33051"/>
                  </a:lnTo>
                  <a:lnTo>
                    <a:pt x="60473" y="34734"/>
                  </a:lnTo>
                  <a:lnTo>
                    <a:pt x="62288" y="35856"/>
                  </a:lnTo>
                  <a:lnTo>
                    <a:pt x="64344" y="36604"/>
                  </a:lnTo>
                  <a:lnTo>
                    <a:pt x="68887" y="39693"/>
                  </a:lnTo>
                  <a:lnTo>
                    <a:pt x="76205" y="46192"/>
                  </a:lnTo>
                  <a:lnTo>
                    <a:pt x="83735" y="53480"/>
                  </a:lnTo>
                  <a:lnTo>
                    <a:pt x="86262" y="55973"/>
                  </a:lnTo>
                  <a:lnTo>
                    <a:pt x="87947" y="58482"/>
                  </a:lnTo>
                  <a:lnTo>
                    <a:pt x="91165" y="66058"/>
                  </a:lnTo>
                  <a:lnTo>
                    <a:pt x="97105" y="73666"/>
                  </a:lnTo>
                  <a:lnTo>
                    <a:pt x="104227" y="81282"/>
                  </a:lnTo>
                  <a:lnTo>
                    <a:pt x="109190" y="86361"/>
                  </a:lnTo>
                  <a:lnTo>
                    <a:pt x="111699" y="88054"/>
                  </a:lnTo>
                  <a:lnTo>
                    <a:pt x="119276" y="91283"/>
                  </a:lnTo>
                  <a:lnTo>
                    <a:pt x="124345" y="95039"/>
                  </a:lnTo>
                  <a:lnTo>
                    <a:pt x="126036" y="97226"/>
                  </a:lnTo>
                  <a:lnTo>
                    <a:pt x="127163" y="99531"/>
                  </a:lnTo>
                  <a:lnTo>
                    <a:pt x="127915" y="101914"/>
                  </a:lnTo>
                  <a:lnTo>
                    <a:pt x="131007" y="106820"/>
                  </a:lnTo>
                  <a:lnTo>
                    <a:pt x="137509" y="114341"/>
                  </a:lnTo>
                  <a:lnTo>
                    <a:pt x="144797" y="121932"/>
                  </a:lnTo>
                  <a:lnTo>
                    <a:pt x="147290" y="124468"/>
                  </a:lnTo>
                  <a:lnTo>
                    <a:pt x="149799" y="126159"/>
                  </a:lnTo>
                  <a:lnTo>
                    <a:pt x="154844" y="128037"/>
                  </a:lnTo>
                  <a:lnTo>
                    <a:pt x="156529" y="129385"/>
                  </a:lnTo>
                  <a:lnTo>
                    <a:pt x="157651" y="131130"/>
                  </a:lnTo>
                  <a:lnTo>
                    <a:pt x="158400" y="133140"/>
                  </a:lnTo>
                  <a:lnTo>
                    <a:pt x="161489" y="137631"/>
                  </a:lnTo>
                  <a:lnTo>
                    <a:pt x="170371" y="147413"/>
                  </a:lnTo>
                  <a:lnTo>
                    <a:pt x="171960" y="149922"/>
                  </a:lnTo>
                  <a:lnTo>
                    <a:pt x="175042" y="157498"/>
                  </a:lnTo>
                  <a:lnTo>
                    <a:pt x="178764" y="162568"/>
                  </a:lnTo>
                  <a:lnTo>
                    <a:pt x="180942" y="164259"/>
                  </a:lnTo>
                  <a:lnTo>
                    <a:pt x="183240" y="165386"/>
                  </a:lnTo>
                  <a:lnTo>
                    <a:pt x="185619" y="166137"/>
                  </a:lnTo>
                  <a:lnTo>
                    <a:pt x="190520" y="169230"/>
                  </a:lnTo>
                  <a:lnTo>
                    <a:pt x="193012" y="171240"/>
                  </a:lnTo>
                  <a:lnTo>
                    <a:pt x="194674" y="173427"/>
                  </a:lnTo>
                  <a:lnTo>
                    <a:pt x="195781" y="175731"/>
                  </a:lnTo>
                  <a:lnTo>
                    <a:pt x="196520" y="178114"/>
                  </a:lnTo>
                  <a:lnTo>
                    <a:pt x="199598" y="183020"/>
                  </a:lnTo>
                  <a:lnTo>
                    <a:pt x="206092" y="190541"/>
                  </a:lnTo>
                  <a:lnTo>
                    <a:pt x="208473" y="193068"/>
                  </a:lnTo>
                  <a:lnTo>
                    <a:pt x="210908" y="194752"/>
                  </a:lnTo>
                  <a:lnTo>
                    <a:pt x="215871" y="196623"/>
                  </a:lnTo>
                  <a:lnTo>
                    <a:pt x="217533" y="197969"/>
                  </a:lnTo>
                  <a:lnTo>
                    <a:pt x="218640" y="199713"/>
                  </a:lnTo>
                  <a:lnTo>
                    <a:pt x="219379" y="201722"/>
                  </a:lnTo>
                  <a:lnTo>
                    <a:pt x="222458" y="206212"/>
                  </a:lnTo>
                  <a:lnTo>
                    <a:pt x="224464" y="208595"/>
                  </a:lnTo>
                  <a:lnTo>
                    <a:pt x="226649" y="210183"/>
                  </a:lnTo>
                  <a:lnTo>
                    <a:pt x="231333" y="211948"/>
                  </a:lnTo>
                  <a:lnTo>
                    <a:pt x="232921" y="213266"/>
                  </a:lnTo>
                  <a:lnTo>
                    <a:pt x="233980" y="214991"/>
                  </a:lnTo>
                  <a:lnTo>
                    <a:pt x="234686" y="216987"/>
                  </a:lnTo>
                  <a:lnTo>
                    <a:pt x="237728" y="221463"/>
                  </a:lnTo>
                  <a:lnTo>
                    <a:pt x="239724" y="223842"/>
                  </a:lnTo>
                  <a:lnTo>
                    <a:pt x="241055" y="226275"/>
                  </a:lnTo>
                  <a:lnTo>
                    <a:pt x="243775" y="233744"/>
                  </a:lnTo>
                  <a:lnTo>
                    <a:pt x="247412" y="238789"/>
                  </a:lnTo>
                  <a:lnTo>
                    <a:pt x="249566" y="240472"/>
                  </a:lnTo>
                  <a:lnTo>
                    <a:pt x="251850" y="241595"/>
                  </a:lnTo>
                  <a:lnTo>
                    <a:pt x="254219" y="242343"/>
                  </a:lnTo>
                  <a:lnTo>
                    <a:pt x="255798" y="243689"/>
                  </a:lnTo>
                  <a:lnTo>
                    <a:pt x="256851" y="245433"/>
                  </a:lnTo>
                  <a:lnTo>
                    <a:pt x="257553" y="247442"/>
                  </a:lnTo>
                  <a:lnTo>
                    <a:pt x="260591" y="251932"/>
                  </a:lnTo>
                  <a:lnTo>
                    <a:pt x="268309" y="260710"/>
                  </a:lnTo>
                  <a:lnTo>
                    <a:pt x="270272" y="262707"/>
                  </a:lnTo>
                  <a:lnTo>
                    <a:pt x="271580" y="264885"/>
                  </a:lnTo>
                  <a:lnTo>
                    <a:pt x="273034" y="269562"/>
                  </a:lnTo>
                  <a:lnTo>
                    <a:pt x="273852" y="276956"/>
                  </a:lnTo>
                  <a:lnTo>
                    <a:pt x="274814" y="278617"/>
                  </a:lnTo>
                  <a:lnTo>
                    <a:pt x="276302" y="279725"/>
                  </a:lnTo>
                  <a:lnTo>
                    <a:pt x="278140" y="280463"/>
                  </a:lnTo>
                  <a:lnTo>
                    <a:pt x="279366" y="281802"/>
                  </a:lnTo>
                  <a:lnTo>
                    <a:pt x="280183" y="283542"/>
                  </a:lnTo>
                  <a:lnTo>
                    <a:pt x="281494" y="288372"/>
                  </a:lnTo>
                  <a:lnTo>
                    <a:pt x="288349" y="296017"/>
                  </a:lnTo>
                  <a:lnTo>
                    <a:pt x="288954" y="298921"/>
                  </a:lnTo>
                  <a:lnTo>
                    <a:pt x="289342" y="303639"/>
                  </a:lnTo>
                  <a:lnTo>
                    <a:pt x="296740" y="312076"/>
                  </a:lnTo>
                  <a:lnTo>
                    <a:pt x="297057" y="320038"/>
                  </a:lnTo>
                  <a:lnTo>
                    <a:pt x="293012" y="315994"/>
                  </a:lnTo>
                  <a:lnTo>
                    <a:pt x="291820" y="313110"/>
                  </a:lnTo>
                  <a:lnTo>
                    <a:pt x="290496" y="305389"/>
                  </a:lnTo>
                  <a:lnTo>
                    <a:pt x="289297" y="301806"/>
                  </a:lnTo>
                  <a:lnTo>
                    <a:pt x="285705" y="295567"/>
                  </a:lnTo>
                  <a:lnTo>
                    <a:pt x="278924" y="287295"/>
                  </a:lnTo>
                  <a:lnTo>
                    <a:pt x="271552" y="279482"/>
                  </a:lnTo>
                  <a:lnTo>
                    <a:pt x="269894" y="276914"/>
                  </a:lnTo>
                  <a:lnTo>
                    <a:pt x="266713" y="269256"/>
                  </a:lnTo>
                  <a:lnTo>
                    <a:pt x="260785" y="261625"/>
                  </a:lnTo>
                  <a:lnTo>
                    <a:pt x="253666" y="254002"/>
                  </a:lnTo>
                  <a:lnTo>
                    <a:pt x="241149" y="241300"/>
                  </a:lnTo>
                  <a:lnTo>
                    <a:pt x="239465" y="237914"/>
                  </a:lnTo>
                  <a:lnTo>
                    <a:pt x="237594" y="229635"/>
                  </a:lnTo>
                  <a:lnTo>
                    <a:pt x="234505" y="222569"/>
                  </a:lnTo>
                  <a:lnTo>
                    <a:pt x="228005" y="213831"/>
                  </a:lnTo>
                  <a:lnTo>
                    <a:pt x="220717" y="205880"/>
                  </a:lnTo>
                  <a:lnTo>
                    <a:pt x="210670" y="195608"/>
                  </a:lnTo>
                  <a:lnTo>
                    <a:pt x="205605" y="188255"/>
                  </a:lnTo>
                  <a:lnTo>
                    <a:pt x="200532" y="180189"/>
                  </a:lnTo>
                  <a:lnTo>
                    <a:pt x="192915" y="170888"/>
                  </a:lnTo>
                  <a:lnTo>
                    <a:pt x="185296" y="162770"/>
                  </a:lnTo>
                  <a:lnTo>
                    <a:pt x="180217" y="157573"/>
                  </a:lnTo>
                  <a:lnTo>
                    <a:pt x="178524" y="155002"/>
                  </a:lnTo>
                  <a:lnTo>
                    <a:pt x="175294" y="147338"/>
                  </a:lnTo>
                  <a:lnTo>
                    <a:pt x="169351" y="139706"/>
                  </a:lnTo>
                  <a:lnTo>
                    <a:pt x="162228" y="132082"/>
                  </a:lnTo>
                  <a:lnTo>
                    <a:pt x="134495" y="104140"/>
                  </a:lnTo>
                  <a:lnTo>
                    <a:pt x="132802" y="101600"/>
                  </a:lnTo>
                  <a:lnTo>
                    <a:pt x="130922" y="96520"/>
                  </a:lnTo>
                  <a:lnTo>
                    <a:pt x="129573" y="94827"/>
                  </a:lnTo>
                  <a:lnTo>
                    <a:pt x="127828" y="93698"/>
                  </a:lnTo>
                  <a:lnTo>
                    <a:pt x="125818" y="92945"/>
                  </a:lnTo>
                  <a:lnTo>
                    <a:pt x="121326" y="89851"/>
                  </a:lnTo>
                  <a:lnTo>
                    <a:pt x="114038" y="83349"/>
                  </a:lnTo>
                  <a:lnTo>
                    <a:pt x="111544" y="80966"/>
                  </a:lnTo>
                  <a:lnTo>
                    <a:pt x="109035" y="79378"/>
                  </a:lnTo>
                  <a:lnTo>
                    <a:pt x="103990" y="77612"/>
                  </a:lnTo>
                  <a:lnTo>
                    <a:pt x="101459" y="75448"/>
                  </a:lnTo>
                  <a:lnTo>
                    <a:pt x="93851" y="66005"/>
                  </a:lnTo>
                  <a:lnTo>
                    <a:pt x="91313" y="64324"/>
                  </a:lnTo>
                  <a:lnTo>
                    <a:pt x="86236" y="62455"/>
                  </a:lnTo>
                  <a:lnTo>
                    <a:pt x="81156" y="61625"/>
                  </a:lnTo>
                  <a:lnTo>
                    <a:pt x="78616" y="60556"/>
                  </a:lnTo>
                  <a:lnTo>
                    <a:pt x="70997" y="55855"/>
                  </a:lnTo>
                  <a:lnTo>
                    <a:pt x="65917" y="54458"/>
                  </a:lnTo>
                  <a:lnTo>
                    <a:pt x="64224" y="53238"/>
                  </a:lnTo>
                  <a:lnTo>
                    <a:pt x="63094" y="51579"/>
                  </a:lnTo>
                  <a:lnTo>
                    <a:pt x="62342" y="49626"/>
                  </a:lnTo>
                  <a:lnTo>
                    <a:pt x="60994" y="48324"/>
                  </a:lnTo>
                  <a:lnTo>
                    <a:pt x="59248" y="47456"/>
                  </a:lnTo>
                  <a:lnTo>
                    <a:pt x="55051" y="46492"/>
                  </a:lnTo>
                  <a:lnTo>
                    <a:pt x="50363" y="46063"/>
                  </a:lnTo>
                  <a:lnTo>
                    <a:pt x="48774" y="45102"/>
                  </a:lnTo>
                  <a:lnTo>
                    <a:pt x="47715" y="43615"/>
                  </a:lnTo>
                  <a:lnTo>
                    <a:pt x="47009" y="41777"/>
                  </a:lnTo>
                  <a:lnTo>
                    <a:pt x="45692" y="40551"/>
                  </a:lnTo>
                  <a:lnTo>
                    <a:pt x="43967" y="39734"/>
                  </a:lnTo>
                  <a:lnTo>
                    <a:pt x="39160" y="38423"/>
                  </a:lnTo>
                  <a:lnTo>
                    <a:pt x="31520" y="38128"/>
                  </a:lnTo>
                  <a:lnTo>
                    <a:pt x="23081" y="30795"/>
                  </a:lnTo>
                  <a:lnTo>
                    <a:pt x="15117" y="22860"/>
                  </a:lnTo>
                  <a:lnTo>
                    <a:pt x="15117" y="26905"/>
                  </a:lnTo>
                  <a:lnTo>
                    <a:pt x="15964" y="28097"/>
                  </a:lnTo>
                  <a:lnTo>
                    <a:pt x="17375" y="28891"/>
                  </a:lnTo>
                  <a:lnTo>
                    <a:pt x="25664" y="32267"/>
                  </a:lnTo>
                  <a:lnTo>
                    <a:pt x="38844" y="38629"/>
                  </a:lnTo>
                  <a:lnTo>
                    <a:pt x="47676" y="42569"/>
                  </a:lnTo>
                  <a:lnTo>
                    <a:pt x="54423" y="44319"/>
                  </a:lnTo>
                  <a:lnTo>
                    <a:pt x="60244" y="47355"/>
                  </a:lnTo>
                  <a:lnTo>
                    <a:pt x="68281" y="53825"/>
                  </a:lnTo>
                  <a:lnTo>
                    <a:pt x="76025" y="61104"/>
                  </a:lnTo>
                  <a:lnTo>
                    <a:pt x="86227" y="71149"/>
                  </a:lnTo>
                  <a:lnTo>
                    <a:pt x="87924" y="73679"/>
                  </a:lnTo>
                  <a:lnTo>
                    <a:pt x="91158" y="81286"/>
                  </a:lnTo>
                  <a:lnTo>
                    <a:pt x="94915" y="86363"/>
                  </a:lnTo>
                  <a:lnTo>
                    <a:pt x="97102" y="88055"/>
                  </a:lnTo>
                  <a:lnTo>
                    <a:pt x="99408" y="89184"/>
                  </a:lnTo>
                  <a:lnTo>
                    <a:pt x="101791" y="89936"/>
                  </a:lnTo>
                  <a:lnTo>
                    <a:pt x="106696" y="93029"/>
                  </a:lnTo>
                  <a:lnTo>
                    <a:pt x="114218" y="99531"/>
                  </a:lnTo>
                  <a:lnTo>
                    <a:pt x="121809" y="106820"/>
                  </a:lnTo>
                  <a:lnTo>
                    <a:pt x="124345" y="109313"/>
                  </a:lnTo>
                  <a:lnTo>
                    <a:pt x="126036" y="111822"/>
                  </a:lnTo>
                  <a:lnTo>
                    <a:pt x="129262" y="119398"/>
                  </a:lnTo>
                  <a:lnTo>
                    <a:pt x="135204" y="127852"/>
                  </a:lnTo>
                  <a:lnTo>
                    <a:pt x="139891" y="136128"/>
                  </a:lnTo>
                  <a:lnTo>
                    <a:pt x="142539" y="143192"/>
                  </a:lnTo>
                  <a:lnTo>
                    <a:pt x="143245" y="146262"/>
                  </a:lnTo>
                  <a:lnTo>
                    <a:pt x="145409" y="149154"/>
                  </a:lnTo>
                  <a:lnTo>
                    <a:pt x="152329" y="154626"/>
                  </a:lnTo>
                  <a:lnTo>
                    <a:pt x="157655" y="158422"/>
                  </a:lnTo>
                  <a:lnTo>
                    <a:pt x="163278" y="167637"/>
                  </a:lnTo>
                  <a:lnTo>
                    <a:pt x="165538" y="170178"/>
                  </a:lnTo>
                  <a:lnTo>
                    <a:pt x="167891" y="171872"/>
                  </a:lnTo>
                  <a:lnTo>
                    <a:pt x="170306" y="173001"/>
                  </a:lnTo>
                  <a:lnTo>
                    <a:pt x="171916" y="175448"/>
                  </a:lnTo>
                  <a:lnTo>
                    <a:pt x="173706" y="182681"/>
                  </a:lnTo>
                  <a:lnTo>
                    <a:pt x="176759" y="189283"/>
                  </a:lnTo>
                  <a:lnTo>
                    <a:pt x="178758" y="192229"/>
                  </a:lnTo>
                  <a:lnTo>
                    <a:pt x="180938" y="194192"/>
                  </a:lnTo>
                  <a:lnTo>
                    <a:pt x="183237" y="195502"/>
                  </a:lnTo>
                  <a:lnTo>
                    <a:pt x="185617" y="196374"/>
                  </a:lnTo>
                  <a:lnTo>
                    <a:pt x="190519" y="199602"/>
                  </a:lnTo>
                  <a:lnTo>
                    <a:pt x="198039" y="206179"/>
                  </a:lnTo>
                  <a:lnTo>
                    <a:pt x="200565" y="208573"/>
                  </a:lnTo>
                  <a:lnTo>
                    <a:pt x="202249" y="211015"/>
                  </a:lnTo>
                  <a:lnTo>
                    <a:pt x="205466" y="218498"/>
                  </a:lnTo>
                  <a:lnTo>
                    <a:pt x="211405" y="226077"/>
                  </a:lnTo>
                  <a:lnTo>
                    <a:pt x="216092" y="231148"/>
                  </a:lnTo>
                  <a:lnTo>
                    <a:pt x="217680" y="233685"/>
                  </a:lnTo>
                  <a:lnTo>
                    <a:pt x="220762" y="241302"/>
                  </a:lnTo>
                  <a:lnTo>
                    <a:pt x="227294" y="249955"/>
                  </a:lnTo>
                  <a:lnTo>
                    <a:pt x="232172" y="255060"/>
                  </a:lnTo>
                  <a:lnTo>
                    <a:pt x="233480" y="257246"/>
                  </a:lnTo>
                  <a:lnTo>
                    <a:pt x="234934" y="261934"/>
                  </a:lnTo>
                  <a:lnTo>
                    <a:pt x="236168" y="263523"/>
                  </a:lnTo>
                  <a:lnTo>
                    <a:pt x="237838" y="264582"/>
                  </a:lnTo>
                  <a:lnTo>
                    <a:pt x="239797" y="265288"/>
                  </a:lnTo>
                  <a:lnTo>
                    <a:pt x="241104" y="266605"/>
                  </a:lnTo>
                  <a:lnTo>
                    <a:pt x="241975" y="268330"/>
                  </a:lnTo>
                  <a:lnTo>
                    <a:pt x="242943" y="272505"/>
                  </a:lnTo>
                  <a:lnTo>
                    <a:pt x="243373" y="277183"/>
                  </a:lnTo>
                  <a:lnTo>
                    <a:pt x="244334" y="278768"/>
                  </a:lnTo>
                  <a:lnTo>
                    <a:pt x="245822" y="279826"/>
                  </a:lnTo>
                  <a:lnTo>
                    <a:pt x="247660" y="280531"/>
                  </a:lnTo>
                  <a:lnTo>
                    <a:pt x="248886" y="281847"/>
                  </a:lnTo>
                  <a:lnTo>
                    <a:pt x="249703" y="283572"/>
                  </a:lnTo>
                  <a:lnTo>
                    <a:pt x="251014" y="288377"/>
                  </a:lnTo>
                  <a:lnTo>
                    <a:pt x="257869" y="296017"/>
                  </a:lnTo>
                  <a:lnTo>
                    <a:pt x="258474" y="298921"/>
                  </a:lnTo>
                  <a:lnTo>
                    <a:pt x="258929" y="308502"/>
                  </a:lnTo>
                  <a:lnTo>
                    <a:pt x="259785" y="309807"/>
                  </a:lnTo>
                  <a:lnTo>
                    <a:pt x="261202" y="310679"/>
                  </a:lnTo>
                  <a:lnTo>
                    <a:pt x="266574" y="312419"/>
                  </a:lnTo>
                  <a:lnTo>
                    <a:pt x="262531" y="308375"/>
                  </a:lnTo>
                  <a:lnTo>
                    <a:pt x="261340" y="306337"/>
                  </a:lnTo>
                  <a:lnTo>
                    <a:pt x="258816" y="299423"/>
                  </a:lnTo>
                  <a:lnTo>
                    <a:pt x="255226" y="294508"/>
                  </a:lnTo>
                  <a:lnTo>
                    <a:pt x="253929" y="291166"/>
                  </a:lnTo>
                  <a:lnTo>
                    <a:pt x="252489" y="282936"/>
                  </a:lnTo>
                  <a:lnTo>
                    <a:pt x="249591" y="275891"/>
                  </a:lnTo>
                  <a:lnTo>
                    <a:pt x="246328" y="269939"/>
                  </a:lnTo>
                  <a:lnTo>
                    <a:pt x="244877" y="264471"/>
                  </a:lnTo>
                  <a:lnTo>
                    <a:pt x="244061" y="256632"/>
                  </a:lnTo>
                  <a:lnTo>
                    <a:pt x="243099" y="254061"/>
                  </a:lnTo>
                  <a:lnTo>
                    <a:pt x="239773" y="248948"/>
                  </a:lnTo>
                  <a:lnTo>
                    <a:pt x="237731" y="241595"/>
                  </a:lnTo>
                  <a:lnTo>
                    <a:pt x="237187" y="237263"/>
                  </a:lnTo>
                  <a:lnTo>
                    <a:pt x="234323" y="230193"/>
                  </a:lnTo>
                  <a:lnTo>
                    <a:pt x="227951" y="221452"/>
                  </a:lnTo>
                  <a:lnTo>
                    <a:pt x="225586" y="218755"/>
                  </a:lnTo>
                  <a:lnTo>
                    <a:pt x="224010" y="215263"/>
                  </a:lnTo>
                  <a:lnTo>
                    <a:pt x="222259" y="206868"/>
                  </a:lnTo>
                  <a:lnTo>
                    <a:pt x="219222" y="199750"/>
                  </a:lnTo>
                  <a:lnTo>
                    <a:pt x="215050" y="192918"/>
                  </a:lnTo>
                  <a:lnTo>
                    <a:pt x="210374" y="184237"/>
                  </a:lnTo>
                  <a:lnTo>
                    <a:pt x="205474" y="176992"/>
                  </a:lnTo>
                  <a:lnTo>
                    <a:pt x="200473" y="170103"/>
                  </a:lnTo>
                  <a:lnTo>
                    <a:pt x="195429" y="161397"/>
                  </a:lnTo>
                  <a:lnTo>
                    <a:pt x="190364" y="154141"/>
                  </a:lnTo>
                  <a:lnTo>
                    <a:pt x="185291" y="147247"/>
                  </a:lnTo>
                  <a:lnTo>
                    <a:pt x="180215" y="138539"/>
                  </a:lnTo>
                  <a:lnTo>
                    <a:pt x="175136" y="131282"/>
                  </a:lnTo>
                  <a:lnTo>
                    <a:pt x="167517" y="122436"/>
                  </a:lnTo>
                  <a:lnTo>
                    <a:pt x="161590" y="116223"/>
                  </a:lnTo>
                  <a:lnTo>
                    <a:pt x="119285" y="73688"/>
                  </a:lnTo>
                  <a:lnTo>
                    <a:pt x="111931" y="68593"/>
                  </a:lnTo>
                  <a:lnTo>
                    <a:pt x="103865" y="63506"/>
                  </a:lnTo>
                  <a:lnTo>
                    <a:pt x="97459" y="58423"/>
                  </a:lnTo>
                  <a:lnTo>
                    <a:pt x="89092" y="50801"/>
                  </a:lnTo>
                  <a:lnTo>
                    <a:pt x="86447" y="49107"/>
                  </a:lnTo>
                  <a:lnTo>
                    <a:pt x="78679" y="45877"/>
                  </a:lnTo>
                  <a:lnTo>
                    <a:pt x="71016" y="40781"/>
                  </a:lnTo>
                  <a:lnTo>
                    <a:pt x="63382" y="38047"/>
                  </a:lnTo>
                  <a:lnTo>
                    <a:pt x="54912" y="32252"/>
                  </a:lnTo>
                  <a:lnTo>
                    <a:pt x="46633" y="27599"/>
                  </a:lnTo>
                  <a:lnTo>
                    <a:pt x="39566" y="24966"/>
                  </a:lnTo>
                  <a:lnTo>
                    <a:pt x="30828" y="23484"/>
                  </a:lnTo>
                  <a:lnTo>
                    <a:pt x="28131" y="23276"/>
                  </a:lnTo>
                  <a:lnTo>
                    <a:pt x="26333" y="22291"/>
                  </a:lnTo>
                  <a:lnTo>
                    <a:pt x="25134" y="20787"/>
                  </a:lnTo>
                  <a:lnTo>
                    <a:pt x="24335" y="18938"/>
                  </a:lnTo>
                  <a:lnTo>
                    <a:pt x="22956" y="17706"/>
                  </a:lnTo>
                  <a:lnTo>
                    <a:pt x="21190" y="16884"/>
                  </a:lnTo>
                  <a:lnTo>
                    <a:pt x="16317" y="15565"/>
                  </a:lnTo>
                  <a:lnTo>
                    <a:pt x="9271" y="15304"/>
                  </a:lnTo>
                  <a:lnTo>
                    <a:pt x="0" y="15241"/>
                  </a:lnTo>
                  <a:lnTo>
                    <a:pt x="3959" y="15240"/>
                  </a:lnTo>
                  <a:lnTo>
                    <a:pt x="10440" y="17498"/>
                  </a:lnTo>
                  <a:lnTo>
                    <a:pt x="18119" y="20477"/>
                  </a:lnTo>
                  <a:lnTo>
                    <a:pt x="24353" y="21801"/>
                  </a:lnTo>
                  <a:lnTo>
                    <a:pt x="29741" y="23847"/>
                  </a:lnTo>
                  <a:lnTo>
                    <a:pt x="36720" y="26905"/>
                  </a:lnTo>
                  <a:lnTo>
                    <a:pt x="58207" y="37041"/>
                  </a:lnTo>
                  <a:lnTo>
                    <a:pt x="64164" y="39934"/>
                  </a:lnTo>
                  <a:lnTo>
                    <a:pt x="73040" y="43148"/>
                  </a:lnTo>
                  <a:lnTo>
                    <a:pt x="80654" y="45424"/>
                  </a:lnTo>
                  <a:lnTo>
                    <a:pt x="89683" y="49257"/>
                  </a:lnTo>
                  <a:lnTo>
                    <a:pt x="97082" y="53783"/>
                  </a:lnTo>
                  <a:lnTo>
                    <a:pt x="100240" y="56175"/>
                  </a:lnTo>
                  <a:lnTo>
                    <a:pt x="106007" y="63349"/>
                  </a:lnTo>
                  <a:lnTo>
                    <a:pt x="108730" y="67633"/>
                  </a:lnTo>
                  <a:lnTo>
                    <a:pt x="116272" y="74650"/>
                  </a:lnTo>
                  <a:lnTo>
                    <a:pt x="124421" y="80591"/>
                  </a:lnTo>
                  <a:lnTo>
                    <a:pt x="130866" y="86054"/>
                  </a:lnTo>
                  <a:lnTo>
                    <a:pt x="136552" y="93562"/>
                  </a:lnTo>
                  <a:lnTo>
                    <a:pt x="141902" y="101697"/>
                  </a:lnTo>
                  <a:lnTo>
                    <a:pt x="147101" y="108134"/>
                  </a:lnTo>
                  <a:lnTo>
                    <a:pt x="152235" y="116075"/>
                  </a:lnTo>
                  <a:lnTo>
                    <a:pt x="157338" y="124402"/>
                  </a:lnTo>
                  <a:lnTo>
                    <a:pt x="162429" y="130926"/>
                  </a:lnTo>
                  <a:lnTo>
                    <a:pt x="164125" y="134697"/>
                  </a:lnTo>
                  <a:lnTo>
                    <a:pt x="166009" y="143403"/>
                  </a:lnTo>
                  <a:lnTo>
                    <a:pt x="169105" y="150659"/>
                  </a:lnTo>
                  <a:lnTo>
                    <a:pt x="172456" y="156706"/>
                  </a:lnTo>
                  <a:lnTo>
                    <a:pt x="175189" y="165718"/>
                  </a:lnTo>
                  <a:lnTo>
                    <a:pt x="178829" y="174123"/>
                  </a:lnTo>
                  <a:lnTo>
                    <a:pt x="181011" y="181246"/>
                  </a:lnTo>
                  <a:lnTo>
                    <a:pt x="181593" y="184331"/>
                  </a:lnTo>
                  <a:lnTo>
                    <a:pt x="184497" y="190016"/>
                  </a:lnTo>
                  <a:lnTo>
                    <a:pt x="186457" y="192718"/>
                  </a:lnTo>
                  <a:lnTo>
                    <a:pt x="188635" y="197977"/>
                  </a:lnTo>
                  <a:lnTo>
                    <a:pt x="189216" y="200564"/>
                  </a:lnTo>
                  <a:lnTo>
                    <a:pt x="192119" y="205698"/>
                  </a:lnTo>
                  <a:lnTo>
                    <a:pt x="196836" y="211847"/>
                  </a:lnTo>
                  <a:lnTo>
                    <a:pt x="197481" y="214945"/>
                  </a:lnTo>
                  <a:lnTo>
                    <a:pt x="197653" y="216957"/>
                  </a:lnTo>
                  <a:lnTo>
                    <a:pt x="198614" y="218298"/>
                  </a:lnTo>
                  <a:lnTo>
                    <a:pt x="200102" y="219192"/>
                  </a:lnTo>
                  <a:lnTo>
                    <a:pt x="201940" y="219788"/>
                  </a:lnTo>
                  <a:lnTo>
                    <a:pt x="203166" y="221032"/>
                  </a:lnTo>
                  <a:lnTo>
                    <a:pt x="203983" y="222708"/>
                  </a:lnTo>
                  <a:lnTo>
                    <a:pt x="205617" y="22860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4"/>
            <p:cNvSpPr/>
            <p:nvPr/>
          </p:nvSpPr>
          <p:spPr>
            <a:xfrm>
              <a:off x="2933701" y="1969235"/>
              <a:ext cx="1196341" cy="777232"/>
            </a:xfrm>
            <a:custGeom>
              <a:avLst/>
              <a:gdLst/>
              <a:ahLst/>
              <a:cxnLst/>
              <a:rect l="0" t="0" r="0" b="0"/>
              <a:pathLst>
                <a:path w="1196341" h="777232">
                  <a:moveTo>
                    <a:pt x="480060" y="68571"/>
                  </a:moveTo>
                  <a:lnTo>
                    <a:pt x="465971" y="68571"/>
                  </a:lnTo>
                  <a:lnTo>
                    <a:pt x="452880" y="73808"/>
                  </a:lnTo>
                  <a:lnTo>
                    <a:pt x="424980" y="79922"/>
                  </a:lnTo>
                  <a:lnTo>
                    <a:pt x="320008" y="116834"/>
                  </a:lnTo>
                  <a:lnTo>
                    <a:pt x="275904" y="135562"/>
                  </a:lnTo>
                  <a:lnTo>
                    <a:pt x="247413" y="144300"/>
                  </a:lnTo>
                  <a:lnTo>
                    <a:pt x="225954" y="150488"/>
                  </a:lnTo>
                  <a:lnTo>
                    <a:pt x="189224" y="168258"/>
                  </a:lnTo>
                  <a:lnTo>
                    <a:pt x="159642" y="180799"/>
                  </a:lnTo>
                  <a:lnTo>
                    <a:pt x="129427" y="189877"/>
                  </a:lnTo>
                  <a:lnTo>
                    <a:pt x="92922" y="200529"/>
                  </a:lnTo>
                  <a:lnTo>
                    <a:pt x="55793" y="213335"/>
                  </a:lnTo>
                  <a:lnTo>
                    <a:pt x="25332" y="226332"/>
                  </a:lnTo>
                  <a:lnTo>
                    <a:pt x="18032" y="228433"/>
                  </a:lnTo>
                  <a:lnTo>
                    <a:pt x="20" y="236201"/>
                  </a:lnTo>
                  <a:lnTo>
                    <a:pt x="0" y="228904"/>
                  </a:lnTo>
                  <a:lnTo>
                    <a:pt x="4045" y="224638"/>
                  </a:lnTo>
                  <a:lnTo>
                    <a:pt x="6083" y="223416"/>
                  </a:lnTo>
                  <a:lnTo>
                    <a:pt x="40090" y="210460"/>
                  </a:lnTo>
                  <a:lnTo>
                    <a:pt x="49708" y="205575"/>
                  </a:lnTo>
                  <a:lnTo>
                    <a:pt x="66827" y="195540"/>
                  </a:lnTo>
                  <a:lnTo>
                    <a:pt x="103149" y="180328"/>
                  </a:lnTo>
                  <a:lnTo>
                    <a:pt x="125957" y="164934"/>
                  </a:lnTo>
                  <a:lnTo>
                    <a:pt x="162955" y="150165"/>
                  </a:lnTo>
                  <a:lnTo>
                    <a:pt x="196248" y="137192"/>
                  </a:lnTo>
                  <a:lnTo>
                    <a:pt x="229357" y="123609"/>
                  </a:lnTo>
                  <a:lnTo>
                    <a:pt x="259229" y="108261"/>
                  </a:lnTo>
                  <a:lnTo>
                    <a:pt x="289589" y="96825"/>
                  </a:lnTo>
                  <a:lnTo>
                    <a:pt x="320045" y="81176"/>
                  </a:lnTo>
                  <a:lnTo>
                    <a:pt x="350521" y="69054"/>
                  </a:lnTo>
                  <a:lnTo>
                    <a:pt x="385045" y="58506"/>
                  </a:lnTo>
                  <a:lnTo>
                    <a:pt x="423630" y="48270"/>
                  </a:lnTo>
                  <a:lnTo>
                    <a:pt x="458847" y="38095"/>
                  </a:lnTo>
                  <a:lnTo>
                    <a:pt x="494120" y="27931"/>
                  </a:lnTo>
                  <a:lnTo>
                    <a:pt x="521855" y="20311"/>
                  </a:lnTo>
                  <a:lnTo>
                    <a:pt x="551522" y="16736"/>
                  </a:lnTo>
                  <a:lnTo>
                    <a:pt x="591887" y="10291"/>
                  </a:lnTo>
                  <a:lnTo>
                    <a:pt x="622320" y="7558"/>
                  </a:lnTo>
                  <a:lnTo>
                    <a:pt x="653632" y="2609"/>
                  </a:lnTo>
                  <a:lnTo>
                    <a:pt x="688498" y="767"/>
                  </a:lnTo>
                  <a:lnTo>
                    <a:pt x="719807" y="221"/>
                  </a:lnTo>
                  <a:lnTo>
                    <a:pt x="797822" y="0"/>
                  </a:lnTo>
                  <a:lnTo>
                    <a:pt x="826330" y="4039"/>
                  </a:lnTo>
                  <a:lnTo>
                    <a:pt x="866303" y="7752"/>
                  </a:lnTo>
                  <a:lnTo>
                    <a:pt x="895821" y="13485"/>
                  </a:lnTo>
                  <a:lnTo>
                    <a:pt x="979803" y="35572"/>
                  </a:lnTo>
                  <a:lnTo>
                    <a:pt x="1004898" y="44024"/>
                  </a:lnTo>
                  <a:lnTo>
                    <a:pt x="1039770" y="62433"/>
                  </a:lnTo>
                  <a:lnTo>
                    <a:pt x="1066634" y="79525"/>
                  </a:lnTo>
                  <a:lnTo>
                    <a:pt x="1091383" y="99208"/>
                  </a:lnTo>
                  <a:lnTo>
                    <a:pt x="1116435" y="119402"/>
                  </a:lnTo>
                  <a:lnTo>
                    <a:pt x="1136843" y="139697"/>
                  </a:lnTo>
                  <a:lnTo>
                    <a:pt x="1152163" y="162270"/>
                  </a:lnTo>
                  <a:lnTo>
                    <a:pt x="1164059" y="181283"/>
                  </a:lnTo>
                  <a:lnTo>
                    <a:pt x="1175664" y="202877"/>
                  </a:lnTo>
                  <a:lnTo>
                    <a:pt x="1183534" y="222383"/>
                  </a:lnTo>
                  <a:lnTo>
                    <a:pt x="1192309" y="260254"/>
                  </a:lnTo>
                  <a:lnTo>
                    <a:pt x="1195145" y="278236"/>
                  </a:lnTo>
                  <a:lnTo>
                    <a:pt x="1195985" y="298334"/>
                  </a:lnTo>
                  <a:lnTo>
                    <a:pt x="1196270" y="322644"/>
                  </a:lnTo>
                  <a:lnTo>
                    <a:pt x="1196340" y="457533"/>
                  </a:lnTo>
                  <a:lnTo>
                    <a:pt x="1194082" y="470325"/>
                  </a:lnTo>
                  <a:lnTo>
                    <a:pt x="1188051" y="489304"/>
                  </a:lnTo>
                  <a:lnTo>
                    <a:pt x="1183159" y="508757"/>
                  </a:lnTo>
                  <a:lnTo>
                    <a:pt x="1182473" y="514428"/>
                  </a:lnTo>
                  <a:lnTo>
                    <a:pt x="1180321" y="519903"/>
                  </a:lnTo>
                  <a:lnTo>
                    <a:pt x="1166960" y="543113"/>
                  </a:lnTo>
                  <a:lnTo>
                    <a:pt x="1158565" y="562236"/>
                  </a:lnTo>
                  <a:lnTo>
                    <a:pt x="1148144" y="583868"/>
                  </a:lnTo>
                  <a:lnTo>
                    <a:pt x="1125221" y="629902"/>
                  </a:lnTo>
                  <a:lnTo>
                    <a:pt x="1109979" y="653829"/>
                  </a:lnTo>
                  <a:lnTo>
                    <a:pt x="1097280" y="676052"/>
                  </a:lnTo>
                  <a:lnTo>
                    <a:pt x="1094740" y="679298"/>
                  </a:lnTo>
                  <a:lnTo>
                    <a:pt x="1091917" y="685163"/>
                  </a:lnTo>
                  <a:lnTo>
                    <a:pt x="1088071" y="695483"/>
                  </a:lnTo>
                  <a:lnTo>
                    <a:pt x="1083873" y="703645"/>
                  </a:lnTo>
                  <a:lnTo>
                    <a:pt x="1071786" y="718486"/>
                  </a:lnTo>
                  <a:lnTo>
                    <a:pt x="1064232" y="726334"/>
                  </a:lnTo>
                  <a:lnTo>
                    <a:pt x="1062548" y="728907"/>
                  </a:lnTo>
                  <a:lnTo>
                    <a:pt x="1059331" y="736572"/>
                  </a:lnTo>
                  <a:lnTo>
                    <a:pt x="1054239" y="744205"/>
                  </a:lnTo>
                  <a:lnTo>
                    <a:pt x="1051507" y="751829"/>
                  </a:lnTo>
                  <a:lnTo>
                    <a:pt x="1045712" y="759450"/>
                  </a:lnTo>
                  <a:lnTo>
                    <a:pt x="1037723" y="768105"/>
                  </a:lnTo>
                  <a:lnTo>
                    <a:pt x="1037255" y="769454"/>
                  </a:lnTo>
                  <a:lnTo>
                    <a:pt x="1036735" y="773210"/>
                  </a:lnTo>
                  <a:lnTo>
                    <a:pt x="1035750" y="774550"/>
                  </a:lnTo>
                  <a:lnTo>
                    <a:pt x="1034246" y="775444"/>
                  </a:lnTo>
                  <a:lnTo>
                    <a:pt x="1029024" y="777126"/>
                  </a:lnTo>
                  <a:lnTo>
                    <a:pt x="1021080" y="777231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5"/>
            <p:cNvSpPr/>
            <p:nvPr/>
          </p:nvSpPr>
          <p:spPr>
            <a:xfrm>
              <a:off x="2887981" y="2083526"/>
              <a:ext cx="213351" cy="190500"/>
            </a:xfrm>
            <a:custGeom>
              <a:avLst/>
              <a:gdLst/>
              <a:ahLst/>
              <a:cxnLst/>
              <a:rect l="0" t="0" r="0" b="0"/>
              <a:pathLst>
                <a:path w="213351" h="190500">
                  <a:moveTo>
                    <a:pt x="76199" y="0"/>
                  </a:moveTo>
                  <a:lnTo>
                    <a:pt x="76199" y="18133"/>
                  </a:lnTo>
                  <a:lnTo>
                    <a:pt x="75353" y="20555"/>
                  </a:lnTo>
                  <a:lnTo>
                    <a:pt x="72154" y="25504"/>
                  </a:lnTo>
                  <a:lnTo>
                    <a:pt x="70116" y="28856"/>
                  </a:lnTo>
                  <a:lnTo>
                    <a:pt x="67910" y="32784"/>
                  </a:lnTo>
                  <a:lnTo>
                    <a:pt x="65593" y="37096"/>
                  </a:lnTo>
                  <a:lnTo>
                    <a:pt x="64049" y="41664"/>
                  </a:lnTo>
                  <a:lnTo>
                    <a:pt x="63019" y="46403"/>
                  </a:lnTo>
                  <a:lnTo>
                    <a:pt x="62332" y="51255"/>
                  </a:lnTo>
                  <a:lnTo>
                    <a:pt x="61028" y="55337"/>
                  </a:lnTo>
                  <a:lnTo>
                    <a:pt x="59312" y="58904"/>
                  </a:lnTo>
                  <a:lnTo>
                    <a:pt x="57321" y="62129"/>
                  </a:lnTo>
                  <a:lnTo>
                    <a:pt x="55147" y="65973"/>
                  </a:lnTo>
                  <a:lnTo>
                    <a:pt x="50474" y="74759"/>
                  </a:lnTo>
                  <a:lnTo>
                    <a:pt x="48043" y="78626"/>
                  </a:lnTo>
                  <a:lnTo>
                    <a:pt x="45575" y="82051"/>
                  </a:lnTo>
                  <a:lnTo>
                    <a:pt x="43083" y="85180"/>
                  </a:lnTo>
                  <a:lnTo>
                    <a:pt x="40575" y="88960"/>
                  </a:lnTo>
                  <a:lnTo>
                    <a:pt x="38056" y="93174"/>
                  </a:lnTo>
                  <a:lnTo>
                    <a:pt x="35531" y="97676"/>
                  </a:lnTo>
                  <a:lnTo>
                    <a:pt x="33000" y="101524"/>
                  </a:lnTo>
                  <a:lnTo>
                    <a:pt x="30466" y="104936"/>
                  </a:lnTo>
                  <a:lnTo>
                    <a:pt x="27931" y="108057"/>
                  </a:lnTo>
                  <a:lnTo>
                    <a:pt x="26241" y="111831"/>
                  </a:lnTo>
                  <a:lnTo>
                    <a:pt x="25113" y="116041"/>
                  </a:lnTo>
                  <a:lnTo>
                    <a:pt x="24362" y="120541"/>
                  </a:lnTo>
                  <a:lnTo>
                    <a:pt x="23014" y="124387"/>
                  </a:lnTo>
                  <a:lnTo>
                    <a:pt x="21270" y="127798"/>
                  </a:lnTo>
                  <a:lnTo>
                    <a:pt x="19259" y="130919"/>
                  </a:lnTo>
                  <a:lnTo>
                    <a:pt x="14768" y="136644"/>
                  </a:lnTo>
                  <a:lnTo>
                    <a:pt x="12385" y="139356"/>
                  </a:lnTo>
                  <a:lnTo>
                    <a:pt x="10797" y="142010"/>
                  </a:lnTo>
                  <a:lnTo>
                    <a:pt x="9032" y="147218"/>
                  </a:lnTo>
                  <a:lnTo>
                    <a:pt x="8038" y="150864"/>
                  </a:lnTo>
                  <a:lnTo>
                    <a:pt x="7052" y="151376"/>
                  </a:lnTo>
                  <a:lnTo>
                    <a:pt x="486" y="152340"/>
                  </a:lnTo>
                  <a:lnTo>
                    <a:pt x="0" y="152400"/>
                  </a:lnTo>
                  <a:lnTo>
                    <a:pt x="74439" y="152400"/>
                  </a:lnTo>
                  <a:lnTo>
                    <a:pt x="79259" y="153247"/>
                  </a:lnTo>
                  <a:lnTo>
                    <a:pt x="84166" y="154658"/>
                  </a:lnTo>
                  <a:lnTo>
                    <a:pt x="89130" y="156445"/>
                  </a:lnTo>
                  <a:lnTo>
                    <a:pt x="94133" y="157637"/>
                  </a:lnTo>
                  <a:lnTo>
                    <a:pt x="99162" y="158431"/>
                  </a:lnTo>
                  <a:lnTo>
                    <a:pt x="104208" y="158961"/>
                  </a:lnTo>
                  <a:lnTo>
                    <a:pt x="108418" y="159314"/>
                  </a:lnTo>
                  <a:lnTo>
                    <a:pt x="112072" y="159549"/>
                  </a:lnTo>
                  <a:lnTo>
                    <a:pt x="115354" y="159706"/>
                  </a:lnTo>
                  <a:lnTo>
                    <a:pt x="119236" y="160657"/>
                  </a:lnTo>
                  <a:lnTo>
                    <a:pt x="123517" y="162138"/>
                  </a:lnTo>
                  <a:lnTo>
                    <a:pt x="128064" y="163972"/>
                  </a:lnTo>
                  <a:lnTo>
                    <a:pt x="132789" y="165195"/>
                  </a:lnTo>
                  <a:lnTo>
                    <a:pt x="137633" y="166010"/>
                  </a:lnTo>
                  <a:lnTo>
                    <a:pt x="142555" y="166553"/>
                  </a:lnTo>
                  <a:lnTo>
                    <a:pt x="146683" y="167762"/>
                  </a:lnTo>
                  <a:lnTo>
                    <a:pt x="150281" y="169415"/>
                  </a:lnTo>
                  <a:lnTo>
                    <a:pt x="153528" y="171363"/>
                  </a:lnTo>
                  <a:lnTo>
                    <a:pt x="157385" y="172662"/>
                  </a:lnTo>
                  <a:lnTo>
                    <a:pt x="161650" y="173528"/>
                  </a:lnTo>
                  <a:lnTo>
                    <a:pt x="166186" y="174105"/>
                  </a:lnTo>
                  <a:lnTo>
                    <a:pt x="170057" y="174490"/>
                  </a:lnTo>
                  <a:lnTo>
                    <a:pt x="176616" y="174918"/>
                  </a:lnTo>
                  <a:lnTo>
                    <a:pt x="179551" y="175879"/>
                  </a:lnTo>
                  <a:lnTo>
                    <a:pt x="185069" y="179204"/>
                  </a:lnTo>
                  <a:lnTo>
                    <a:pt x="190343" y="181246"/>
                  </a:lnTo>
                  <a:lnTo>
                    <a:pt x="192935" y="181791"/>
                  </a:lnTo>
                  <a:lnTo>
                    <a:pt x="198073" y="184654"/>
                  </a:lnTo>
                  <a:lnTo>
                    <a:pt x="204225" y="189345"/>
                  </a:lnTo>
                  <a:lnTo>
                    <a:pt x="207323" y="189987"/>
                  </a:lnTo>
                  <a:lnTo>
                    <a:pt x="213350" y="190499"/>
                  </a:lnTo>
                  <a:lnTo>
                    <a:pt x="209312" y="182409"/>
                  </a:lnTo>
                  <a:lnTo>
                    <a:pt x="208120" y="179179"/>
                  </a:lnTo>
                  <a:lnTo>
                    <a:pt x="206798" y="173333"/>
                  </a:lnTo>
                  <a:lnTo>
                    <a:pt x="203951" y="167913"/>
                  </a:lnTo>
                  <a:lnTo>
                    <a:pt x="202007" y="165282"/>
                  </a:lnTo>
                  <a:lnTo>
                    <a:pt x="199018" y="161834"/>
                  </a:lnTo>
                  <a:lnTo>
                    <a:pt x="195331" y="157843"/>
                  </a:lnTo>
                  <a:lnTo>
                    <a:pt x="181293" y="143315"/>
                  </a:lnTo>
                  <a:lnTo>
                    <a:pt x="178435" y="139570"/>
                  </a:lnTo>
                  <a:lnTo>
                    <a:pt x="175683" y="135380"/>
                  </a:lnTo>
                  <a:lnTo>
                    <a:pt x="173002" y="130893"/>
                  </a:lnTo>
                  <a:lnTo>
                    <a:pt x="170368" y="127055"/>
                  </a:lnTo>
                  <a:lnTo>
                    <a:pt x="167765" y="123650"/>
                  </a:lnTo>
                  <a:lnTo>
                    <a:pt x="165183" y="120533"/>
                  </a:lnTo>
                  <a:lnTo>
                    <a:pt x="160056" y="114812"/>
                  </a:lnTo>
                  <a:lnTo>
                    <a:pt x="157504" y="112102"/>
                  </a:lnTo>
                  <a:lnTo>
                    <a:pt x="154956" y="108601"/>
                  </a:lnTo>
                  <a:lnTo>
                    <a:pt x="152410" y="104574"/>
                  </a:lnTo>
                  <a:lnTo>
                    <a:pt x="149867" y="100196"/>
                  </a:lnTo>
                  <a:lnTo>
                    <a:pt x="147324" y="96430"/>
                  </a:lnTo>
                  <a:lnTo>
                    <a:pt x="144783" y="93074"/>
                  </a:lnTo>
                  <a:lnTo>
                    <a:pt x="142241" y="89989"/>
                  </a:lnTo>
                  <a:lnTo>
                    <a:pt x="138854" y="87086"/>
                  </a:lnTo>
                  <a:lnTo>
                    <a:pt x="134903" y="84304"/>
                  </a:lnTo>
                  <a:lnTo>
                    <a:pt x="130574" y="81603"/>
                  </a:lnTo>
                  <a:lnTo>
                    <a:pt x="126843" y="78108"/>
                  </a:lnTo>
                  <a:lnTo>
                    <a:pt x="123508" y="74086"/>
                  </a:lnTo>
                  <a:lnTo>
                    <a:pt x="120439" y="69710"/>
                  </a:lnTo>
                  <a:lnTo>
                    <a:pt x="117546" y="65947"/>
                  </a:lnTo>
                  <a:lnTo>
                    <a:pt x="114770" y="62591"/>
                  </a:lnTo>
                  <a:lnTo>
                    <a:pt x="112073" y="59507"/>
                  </a:lnTo>
                  <a:lnTo>
                    <a:pt x="110275" y="56605"/>
                  </a:lnTo>
                  <a:lnTo>
                    <a:pt x="108277" y="51122"/>
                  </a:lnTo>
                  <a:lnTo>
                    <a:pt x="105132" y="45863"/>
                  </a:lnTo>
                  <a:lnTo>
                    <a:pt x="103108" y="43275"/>
                  </a:lnTo>
                  <a:lnTo>
                    <a:pt x="100912" y="41550"/>
                  </a:lnTo>
                  <a:lnTo>
                    <a:pt x="98601" y="40400"/>
                  </a:lnTo>
                  <a:lnTo>
                    <a:pt x="91464" y="38108"/>
                  </a:lnTo>
                  <a:lnTo>
                    <a:pt x="91439" y="3810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6"/>
            <p:cNvSpPr/>
            <p:nvPr/>
          </p:nvSpPr>
          <p:spPr>
            <a:xfrm>
              <a:off x="6385560" y="2174966"/>
              <a:ext cx="434341" cy="289561"/>
            </a:xfrm>
            <a:custGeom>
              <a:avLst/>
              <a:gdLst/>
              <a:ahLst/>
              <a:cxnLst/>
              <a:rect l="0" t="0" r="0" b="0"/>
              <a:pathLst>
                <a:path w="434341" h="289561">
                  <a:moveTo>
                    <a:pt x="0" y="7620"/>
                  </a:moveTo>
                  <a:lnTo>
                    <a:pt x="10606" y="7620"/>
                  </a:lnTo>
                  <a:lnTo>
                    <a:pt x="12997" y="8466"/>
                  </a:lnTo>
                  <a:lnTo>
                    <a:pt x="20408" y="12856"/>
                  </a:lnTo>
                  <a:lnTo>
                    <a:pt x="25439" y="14180"/>
                  </a:lnTo>
                  <a:lnTo>
                    <a:pt x="37946" y="15178"/>
                  </a:lnTo>
                  <a:lnTo>
                    <a:pt x="284386" y="15240"/>
                  </a:lnTo>
                  <a:lnTo>
                    <a:pt x="286958" y="14393"/>
                  </a:lnTo>
                  <a:lnTo>
                    <a:pt x="294622" y="10003"/>
                  </a:lnTo>
                  <a:lnTo>
                    <a:pt x="299712" y="8679"/>
                  </a:lnTo>
                  <a:lnTo>
                    <a:pt x="310725" y="7829"/>
                  </a:lnTo>
                  <a:lnTo>
                    <a:pt x="329141" y="7647"/>
                  </a:lnTo>
                  <a:lnTo>
                    <a:pt x="337506" y="7628"/>
                  </a:lnTo>
                  <a:lnTo>
                    <a:pt x="340151" y="6778"/>
                  </a:lnTo>
                  <a:lnTo>
                    <a:pt x="347918" y="2384"/>
                  </a:lnTo>
                  <a:lnTo>
                    <a:pt x="353033" y="1060"/>
                  </a:lnTo>
                  <a:lnTo>
                    <a:pt x="364717" y="314"/>
                  </a:lnTo>
                  <a:lnTo>
                    <a:pt x="377752" y="62"/>
                  </a:lnTo>
                  <a:lnTo>
                    <a:pt x="434340" y="0"/>
                  </a:lnTo>
                  <a:lnTo>
                    <a:pt x="434340" y="4045"/>
                  </a:lnTo>
                  <a:lnTo>
                    <a:pt x="433494" y="6083"/>
                  </a:lnTo>
                  <a:lnTo>
                    <a:pt x="430295" y="10605"/>
                  </a:lnTo>
                  <a:lnTo>
                    <a:pt x="429103" y="13844"/>
                  </a:lnTo>
                  <a:lnTo>
                    <a:pt x="427778" y="21957"/>
                  </a:lnTo>
                  <a:lnTo>
                    <a:pt x="426930" y="29643"/>
                  </a:lnTo>
                  <a:lnTo>
                    <a:pt x="426813" y="33777"/>
                  </a:lnTo>
                  <a:lnTo>
                    <a:pt x="425935" y="36064"/>
                  </a:lnTo>
                  <a:lnTo>
                    <a:pt x="422703" y="40864"/>
                  </a:lnTo>
                  <a:lnTo>
                    <a:pt x="420701" y="48077"/>
                  </a:lnTo>
                  <a:lnTo>
                    <a:pt x="419811" y="56081"/>
                  </a:lnTo>
                  <a:lnTo>
                    <a:pt x="419416" y="62460"/>
                  </a:lnTo>
                  <a:lnTo>
                    <a:pt x="419194" y="70812"/>
                  </a:lnTo>
                  <a:lnTo>
                    <a:pt x="419100" y="149833"/>
                  </a:lnTo>
                  <a:lnTo>
                    <a:pt x="416843" y="155774"/>
                  </a:lnTo>
                  <a:lnTo>
                    <a:pt x="413863" y="163213"/>
                  </a:lnTo>
                  <a:lnTo>
                    <a:pt x="412186" y="172161"/>
                  </a:lnTo>
                  <a:lnTo>
                    <a:pt x="411689" y="180174"/>
                  </a:lnTo>
                  <a:lnTo>
                    <a:pt x="411573" y="185346"/>
                  </a:lnTo>
                  <a:lnTo>
                    <a:pt x="410696" y="187911"/>
                  </a:lnTo>
                  <a:lnTo>
                    <a:pt x="406262" y="195565"/>
                  </a:lnTo>
                  <a:lnTo>
                    <a:pt x="404927" y="200653"/>
                  </a:lnTo>
                  <a:lnTo>
                    <a:pt x="404177" y="208278"/>
                  </a:lnTo>
                  <a:lnTo>
                    <a:pt x="403888" y="216959"/>
                  </a:lnTo>
                  <a:lnTo>
                    <a:pt x="403860" y="288500"/>
                  </a:lnTo>
                  <a:lnTo>
                    <a:pt x="403014" y="288853"/>
                  </a:lnTo>
                  <a:lnTo>
                    <a:pt x="396333" y="289551"/>
                  </a:lnTo>
                  <a:lnTo>
                    <a:pt x="403860" y="28956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7"/>
            <p:cNvSpPr/>
            <p:nvPr/>
          </p:nvSpPr>
          <p:spPr>
            <a:xfrm>
              <a:off x="6964680" y="1938976"/>
              <a:ext cx="1036091" cy="769391"/>
            </a:xfrm>
            <a:custGeom>
              <a:avLst/>
              <a:gdLst/>
              <a:ahLst/>
              <a:cxnLst/>
              <a:rect l="0" t="0" r="0" b="0"/>
              <a:pathLst>
                <a:path w="1036091" h="769391">
                  <a:moveTo>
                    <a:pt x="762000" y="769390"/>
                  </a:moveTo>
                  <a:lnTo>
                    <a:pt x="773572" y="769390"/>
                  </a:lnTo>
                  <a:lnTo>
                    <a:pt x="775641" y="768543"/>
                  </a:lnTo>
                  <a:lnTo>
                    <a:pt x="780198" y="765344"/>
                  </a:lnTo>
                  <a:lnTo>
                    <a:pt x="783446" y="764153"/>
                  </a:lnTo>
                  <a:lnTo>
                    <a:pt x="800825" y="759983"/>
                  </a:lnTo>
                  <a:lnTo>
                    <a:pt x="810583" y="756742"/>
                  </a:lnTo>
                  <a:lnTo>
                    <a:pt x="830643" y="752404"/>
                  </a:lnTo>
                  <a:lnTo>
                    <a:pt x="861066" y="738757"/>
                  </a:lnTo>
                  <a:lnTo>
                    <a:pt x="885614" y="726190"/>
                  </a:lnTo>
                  <a:lnTo>
                    <a:pt x="914416" y="705731"/>
                  </a:lnTo>
                  <a:lnTo>
                    <a:pt x="940359" y="682235"/>
                  </a:lnTo>
                  <a:lnTo>
                    <a:pt x="965274" y="657525"/>
                  </a:lnTo>
                  <a:lnTo>
                    <a:pt x="980298" y="636443"/>
                  </a:lnTo>
                  <a:lnTo>
                    <a:pt x="993850" y="616827"/>
                  </a:lnTo>
                  <a:lnTo>
                    <a:pt x="1011343" y="594600"/>
                  </a:lnTo>
                  <a:lnTo>
                    <a:pt x="1014589" y="589363"/>
                  </a:lnTo>
                  <a:lnTo>
                    <a:pt x="1018196" y="576771"/>
                  </a:lnTo>
                  <a:lnTo>
                    <a:pt x="1020645" y="563555"/>
                  </a:lnTo>
                  <a:lnTo>
                    <a:pt x="1025938" y="545748"/>
                  </a:lnTo>
                  <a:lnTo>
                    <a:pt x="1028728" y="524761"/>
                  </a:lnTo>
                  <a:lnTo>
                    <a:pt x="1033695" y="502456"/>
                  </a:lnTo>
                  <a:lnTo>
                    <a:pt x="1035543" y="479760"/>
                  </a:lnTo>
                  <a:lnTo>
                    <a:pt x="1036090" y="456949"/>
                  </a:lnTo>
                  <a:lnTo>
                    <a:pt x="1035405" y="434104"/>
                  </a:lnTo>
                  <a:lnTo>
                    <a:pt x="1031063" y="411248"/>
                  </a:lnTo>
                  <a:lnTo>
                    <a:pt x="1028553" y="388389"/>
                  </a:lnTo>
                  <a:lnTo>
                    <a:pt x="1022824" y="365530"/>
                  </a:lnTo>
                  <a:lnTo>
                    <a:pt x="1015764" y="341823"/>
                  </a:lnTo>
                  <a:lnTo>
                    <a:pt x="1010815" y="323385"/>
                  </a:lnTo>
                  <a:lnTo>
                    <a:pt x="1003536" y="306158"/>
                  </a:lnTo>
                  <a:lnTo>
                    <a:pt x="992175" y="282180"/>
                  </a:lnTo>
                  <a:lnTo>
                    <a:pt x="981189" y="258989"/>
                  </a:lnTo>
                  <a:lnTo>
                    <a:pt x="967209" y="236031"/>
                  </a:lnTo>
                  <a:lnTo>
                    <a:pt x="947315" y="205518"/>
                  </a:lnTo>
                  <a:lnTo>
                    <a:pt x="928103" y="182652"/>
                  </a:lnTo>
                  <a:lnTo>
                    <a:pt x="899704" y="157407"/>
                  </a:lnTo>
                  <a:lnTo>
                    <a:pt x="881447" y="137071"/>
                  </a:lnTo>
                  <a:lnTo>
                    <a:pt x="852952" y="114599"/>
                  </a:lnTo>
                  <a:lnTo>
                    <a:pt x="822863" y="93854"/>
                  </a:lnTo>
                  <a:lnTo>
                    <a:pt x="796026" y="78541"/>
                  </a:lnTo>
                  <a:lnTo>
                    <a:pt x="766625" y="63279"/>
                  </a:lnTo>
                  <a:lnTo>
                    <a:pt x="740510" y="52078"/>
                  </a:lnTo>
                  <a:lnTo>
                    <a:pt x="708931" y="35471"/>
                  </a:lnTo>
                  <a:lnTo>
                    <a:pt x="685034" y="25964"/>
                  </a:lnTo>
                  <a:lnTo>
                    <a:pt x="656880" y="18632"/>
                  </a:lnTo>
                  <a:lnTo>
                    <a:pt x="627090" y="15236"/>
                  </a:lnTo>
                  <a:lnTo>
                    <a:pt x="596814" y="10091"/>
                  </a:lnTo>
                  <a:lnTo>
                    <a:pt x="566394" y="7343"/>
                  </a:lnTo>
                  <a:lnTo>
                    <a:pt x="535933" y="2390"/>
                  </a:lnTo>
                  <a:lnTo>
                    <a:pt x="504611" y="546"/>
                  </a:lnTo>
                  <a:lnTo>
                    <a:pt x="470589" y="0"/>
                  </a:lnTo>
                  <a:lnTo>
                    <a:pt x="442824" y="684"/>
                  </a:lnTo>
                  <a:lnTo>
                    <a:pt x="413524" y="5874"/>
                  </a:lnTo>
                  <a:lnTo>
                    <a:pt x="383392" y="11927"/>
                  </a:lnTo>
                  <a:lnTo>
                    <a:pt x="353017" y="14943"/>
                  </a:lnTo>
                  <a:lnTo>
                    <a:pt x="322567" y="20823"/>
                  </a:lnTo>
                  <a:lnTo>
                    <a:pt x="292096" y="27927"/>
                  </a:lnTo>
                  <a:lnTo>
                    <a:pt x="241300" y="40438"/>
                  </a:lnTo>
                  <a:lnTo>
                    <a:pt x="214865" y="52083"/>
                  </a:lnTo>
                  <a:lnTo>
                    <a:pt x="186901" y="62213"/>
                  </a:lnTo>
                  <a:lnTo>
                    <a:pt x="161211" y="70577"/>
                  </a:lnTo>
                  <a:lnTo>
                    <a:pt x="122077" y="89580"/>
                  </a:lnTo>
                  <a:lnTo>
                    <a:pt x="95516" y="101048"/>
                  </a:lnTo>
                  <a:lnTo>
                    <a:pt x="68727" y="116703"/>
                  </a:lnTo>
                  <a:lnTo>
                    <a:pt x="48508" y="128827"/>
                  </a:lnTo>
                  <a:lnTo>
                    <a:pt x="36668" y="136787"/>
                  </a:lnTo>
                  <a:lnTo>
                    <a:pt x="24693" y="144507"/>
                  </a:lnTo>
                  <a:lnTo>
                    <a:pt x="21542" y="147062"/>
                  </a:lnTo>
                  <a:lnTo>
                    <a:pt x="15783" y="149900"/>
                  </a:lnTo>
                  <a:lnTo>
                    <a:pt x="13062" y="150656"/>
                  </a:lnTo>
                  <a:lnTo>
                    <a:pt x="7781" y="153755"/>
                  </a:lnTo>
                  <a:lnTo>
                    <a:pt x="5188" y="155767"/>
                  </a:lnTo>
                  <a:lnTo>
                    <a:pt x="3458" y="157954"/>
                  </a:lnTo>
                  <a:lnTo>
                    <a:pt x="2305" y="160260"/>
                  </a:lnTo>
                  <a:lnTo>
                    <a:pt x="135" y="166991"/>
                  </a:lnTo>
                  <a:lnTo>
                    <a:pt x="0" y="17503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8"/>
            <p:cNvSpPr/>
            <p:nvPr/>
          </p:nvSpPr>
          <p:spPr>
            <a:xfrm>
              <a:off x="6903721" y="2007326"/>
              <a:ext cx="167639" cy="158827"/>
            </a:xfrm>
            <a:custGeom>
              <a:avLst/>
              <a:gdLst/>
              <a:ahLst/>
              <a:cxnLst/>
              <a:rect l="0" t="0" r="0" b="0"/>
              <a:pathLst>
                <a:path w="167639" h="158827">
                  <a:moveTo>
                    <a:pt x="15239" y="0"/>
                  </a:moveTo>
                  <a:lnTo>
                    <a:pt x="21800" y="6561"/>
                  </a:lnTo>
                  <a:lnTo>
                    <a:pt x="22389" y="9407"/>
                  </a:lnTo>
                  <a:lnTo>
                    <a:pt x="22650" y="13494"/>
                  </a:lnTo>
                  <a:lnTo>
                    <a:pt x="22766" y="18133"/>
                  </a:lnTo>
                  <a:lnTo>
                    <a:pt x="22857" y="47210"/>
                  </a:lnTo>
                  <a:lnTo>
                    <a:pt x="22011" y="50947"/>
                  </a:lnTo>
                  <a:lnTo>
                    <a:pt x="20601" y="55131"/>
                  </a:lnTo>
                  <a:lnTo>
                    <a:pt x="18813" y="59614"/>
                  </a:lnTo>
                  <a:lnTo>
                    <a:pt x="17622" y="63449"/>
                  </a:lnTo>
                  <a:lnTo>
                    <a:pt x="16828" y="66853"/>
                  </a:lnTo>
                  <a:lnTo>
                    <a:pt x="16298" y="69969"/>
                  </a:lnTo>
                  <a:lnTo>
                    <a:pt x="15099" y="73739"/>
                  </a:lnTo>
                  <a:lnTo>
                    <a:pt x="13452" y="77946"/>
                  </a:lnTo>
                  <a:lnTo>
                    <a:pt x="11508" y="82444"/>
                  </a:lnTo>
                  <a:lnTo>
                    <a:pt x="10211" y="87136"/>
                  </a:lnTo>
                  <a:lnTo>
                    <a:pt x="9348" y="91957"/>
                  </a:lnTo>
                  <a:lnTo>
                    <a:pt x="8772" y="96865"/>
                  </a:lnTo>
                  <a:lnTo>
                    <a:pt x="8387" y="100983"/>
                  </a:lnTo>
                  <a:lnTo>
                    <a:pt x="8131" y="104575"/>
                  </a:lnTo>
                  <a:lnTo>
                    <a:pt x="7960" y="107817"/>
                  </a:lnTo>
                  <a:lnTo>
                    <a:pt x="7000" y="111671"/>
                  </a:lnTo>
                  <a:lnTo>
                    <a:pt x="5513" y="115934"/>
                  </a:lnTo>
                  <a:lnTo>
                    <a:pt x="3675" y="120469"/>
                  </a:lnTo>
                  <a:lnTo>
                    <a:pt x="2450" y="124339"/>
                  </a:lnTo>
                  <a:lnTo>
                    <a:pt x="1633" y="127766"/>
                  </a:lnTo>
                  <a:lnTo>
                    <a:pt x="1089" y="130898"/>
                  </a:lnTo>
                  <a:lnTo>
                    <a:pt x="726" y="133832"/>
                  </a:lnTo>
                  <a:lnTo>
                    <a:pt x="483" y="136634"/>
                  </a:lnTo>
                  <a:lnTo>
                    <a:pt x="322" y="139350"/>
                  </a:lnTo>
                  <a:lnTo>
                    <a:pt x="142" y="144624"/>
                  </a:lnTo>
                  <a:lnTo>
                    <a:pt x="18" y="152223"/>
                  </a:lnTo>
                  <a:lnTo>
                    <a:pt x="1" y="158826"/>
                  </a:lnTo>
                  <a:lnTo>
                    <a:pt x="0" y="155621"/>
                  </a:lnTo>
                  <a:lnTo>
                    <a:pt x="847" y="154547"/>
                  </a:lnTo>
                  <a:lnTo>
                    <a:pt x="2257" y="153831"/>
                  </a:lnTo>
                  <a:lnTo>
                    <a:pt x="4044" y="153354"/>
                  </a:lnTo>
                  <a:lnTo>
                    <a:pt x="5236" y="152189"/>
                  </a:lnTo>
                  <a:lnTo>
                    <a:pt x="6030" y="150566"/>
                  </a:lnTo>
                  <a:lnTo>
                    <a:pt x="6560" y="148637"/>
                  </a:lnTo>
                  <a:lnTo>
                    <a:pt x="8607" y="146505"/>
                  </a:lnTo>
                  <a:lnTo>
                    <a:pt x="11664" y="144237"/>
                  </a:lnTo>
                  <a:lnTo>
                    <a:pt x="15395" y="141878"/>
                  </a:lnTo>
                  <a:lnTo>
                    <a:pt x="18730" y="139458"/>
                  </a:lnTo>
                  <a:lnTo>
                    <a:pt x="21800" y="136999"/>
                  </a:lnTo>
                  <a:lnTo>
                    <a:pt x="24693" y="134513"/>
                  </a:lnTo>
                  <a:lnTo>
                    <a:pt x="28315" y="131162"/>
                  </a:lnTo>
                  <a:lnTo>
                    <a:pt x="36855" y="122923"/>
                  </a:lnTo>
                  <a:lnTo>
                    <a:pt x="41502" y="119202"/>
                  </a:lnTo>
                  <a:lnTo>
                    <a:pt x="46296" y="115875"/>
                  </a:lnTo>
                  <a:lnTo>
                    <a:pt x="51183" y="112810"/>
                  </a:lnTo>
                  <a:lnTo>
                    <a:pt x="56136" y="109920"/>
                  </a:lnTo>
                  <a:lnTo>
                    <a:pt x="61131" y="107146"/>
                  </a:lnTo>
                  <a:lnTo>
                    <a:pt x="71195" y="101807"/>
                  </a:lnTo>
                  <a:lnTo>
                    <a:pt x="81312" y="96612"/>
                  </a:lnTo>
                  <a:lnTo>
                    <a:pt x="85535" y="94888"/>
                  </a:lnTo>
                  <a:lnTo>
                    <a:pt x="89196" y="93739"/>
                  </a:lnTo>
                  <a:lnTo>
                    <a:pt x="92484" y="92973"/>
                  </a:lnTo>
                  <a:lnTo>
                    <a:pt x="95522" y="91615"/>
                  </a:lnTo>
                  <a:lnTo>
                    <a:pt x="98394" y="89863"/>
                  </a:lnTo>
                  <a:lnTo>
                    <a:pt x="101156" y="87849"/>
                  </a:lnTo>
                  <a:lnTo>
                    <a:pt x="104691" y="86506"/>
                  </a:lnTo>
                  <a:lnTo>
                    <a:pt x="108739" y="85611"/>
                  </a:lnTo>
                  <a:lnTo>
                    <a:pt x="113133" y="85014"/>
                  </a:lnTo>
                  <a:lnTo>
                    <a:pt x="116909" y="84616"/>
                  </a:lnTo>
                  <a:lnTo>
                    <a:pt x="120272" y="84351"/>
                  </a:lnTo>
                  <a:lnTo>
                    <a:pt x="123361" y="84174"/>
                  </a:lnTo>
                  <a:lnTo>
                    <a:pt x="129052" y="83977"/>
                  </a:lnTo>
                  <a:lnTo>
                    <a:pt x="139603" y="83851"/>
                  </a:lnTo>
                  <a:lnTo>
                    <a:pt x="158511" y="83821"/>
                  </a:lnTo>
                  <a:lnTo>
                    <a:pt x="161607" y="86078"/>
                  </a:lnTo>
                  <a:lnTo>
                    <a:pt x="167619" y="91421"/>
                  </a:lnTo>
                  <a:lnTo>
                    <a:pt x="167633" y="91435"/>
                  </a:lnTo>
                  <a:lnTo>
                    <a:pt x="167636" y="91437"/>
                  </a:lnTo>
                  <a:lnTo>
                    <a:pt x="167637" y="91438"/>
                  </a:lnTo>
                  <a:lnTo>
                    <a:pt x="167638" y="87394"/>
                  </a:lnTo>
                  <a:lnTo>
                    <a:pt x="166792" y="86203"/>
                  </a:lnTo>
                  <a:lnTo>
                    <a:pt x="165381" y="85408"/>
                  </a:lnTo>
                  <a:lnTo>
                    <a:pt x="160709" y="83679"/>
                  </a:lnTo>
                  <a:lnTo>
                    <a:pt x="157092" y="82033"/>
                  </a:lnTo>
                  <a:lnTo>
                    <a:pt x="143912" y="75670"/>
                  </a:lnTo>
                  <a:lnTo>
                    <a:pt x="124287" y="65936"/>
                  </a:lnTo>
                  <a:lnTo>
                    <a:pt x="119264" y="62584"/>
                  </a:lnTo>
                  <a:lnTo>
                    <a:pt x="114223" y="58656"/>
                  </a:lnTo>
                  <a:lnTo>
                    <a:pt x="109168" y="54344"/>
                  </a:lnTo>
                  <a:lnTo>
                    <a:pt x="104106" y="50623"/>
                  </a:lnTo>
                  <a:lnTo>
                    <a:pt x="99037" y="47295"/>
                  </a:lnTo>
                  <a:lnTo>
                    <a:pt x="93964" y="44230"/>
                  </a:lnTo>
                  <a:lnTo>
                    <a:pt x="88889" y="41340"/>
                  </a:lnTo>
                  <a:lnTo>
                    <a:pt x="78735" y="35871"/>
                  </a:lnTo>
                  <a:lnTo>
                    <a:pt x="63498" y="28032"/>
                  </a:lnTo>
                  <a:lnTo>
                    <a:pt x="59266" y="26308"/>
                  </a:lnTo>
                  <a:lnTo>
                    <a:pt x="55597" y="25159"/>
                  </a:lnTo>
                  <a:lnTo>
                    <a:pt x="52304" y="24392"/>
                  </a:lnTo>
                  <a:lnTo>
                    <a:pt x="48416" y="23882"/>
                  </a:lnTo>
                  <a:lnTo>
                    <a:pt x="44130" y="23541"/>
                  </a:lnTo>
                  <a:lnTo>
                    <a:pt x="33176" y="22994"/>
                  </a:lnTo>
                  <a:lnTo>
                    <a:pt x="29419" y="22920"/>
                  </a:lnTo>
                  <a:lnTo>
                    <a:pt x="22859" y="2286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9"/>
            <p:cNvSpPr/>
            <p:nvPr/>
          </p:nvSpPr>
          <p:spPr>
            <a:xfrm>
              <a:off x="1684020" y="4163787"/>
              <a:ext cx="777241" cy="349452"/>
            </a:xfrm>
            <a:custGeom>
              <a:avLst/>
              <a:gdLst/>
              <a:ahLst/>
              <a:cxnLst/>
              <a:rect l="0" t="0" r="0" b="0"/>
              <a:pathLst>
                <a:path w="777241" h="349452">
                  <a:moveTo>
                    <a:pt x="0" y="15239"/>
                  </a:moveTo>
                  <a:lnTo>
                    <a:pt x="15397" y="15239"/>
                  </a:lnTo>
                  <a:lnTo>
                    <a:pt x="18731" y="14392"/>
                  </a:lnTo>
                  <a:lnTo>
                    <a:pt x="30166" y="9208"/>
                  </a:lnTo>
                  <a:lnTo>
                    <a:pt x="40265" y="8090"/>
                  </a:lnTo>
                  <a:lnTo>
                    <a:pt x="62739" y="7660"/>
                  </a:lnTo>
                  <a:lnTo>
                    <a:pt x="96624" y="7621"/>
                  </a:lnTo>
                  <a:lnTo>
                    <a:pt x="106727" y="5362"/>
                  </a:lnTo>
                  <a:lnTo>
                    <a:pt x="116861" y="2382"/>
                  </a:lnTo>
                  <a:lnTo>
                    <a:pt x="137164" y="470"/>
                  </a:lnTo>
                  <a:lnTo>
                    <a:pt x="157481" y="92"/>
                  </a:lnTo>
                  <a:lnTo>
                    <a:pt x="218440" y="0"/>
                  </a:lnTo>
                  <a:lnTo>
                    <a:pt x="228600" y="2257"/>
                  </a:lnTo>
                  <a:lnTo>
                    <a:pt x="238760" y="5236"/>
                  </a:lnTo>
                  <a:lnTo>
                    <a:pt x="259080" y="7148"/>
                  </a:lnTo>
                  <a:lnTo>
                    <a:pt x="276578" y="7479"/>
                  </a:lnTo>
                  <a:lnTo>
                    <a:pt x="297156" y="7591"/>
                  </a:lnTo>
                  <a:lnTo>
                    <a:pt x="305918" y="9864"/>
                  </a:lnTo>
                  <a:lnTo>
                    <a:pt x="315457" y="12850"/>
                  </a:lnTo>
                  <a:lnTo>
                    <a:pt x="335378" y="14767"/>
                  </a:lnTo>
                  <a:lnTo>
                    <a:pt x="340426" y="14925"/>
                  </a:lnTo>
                  <a:lnTo>
                    <a:pt x="350549" y="17357"/>
                  </a:lnTo>
                  <a:lnTo>
                    <a:pt x="368027" y="23486"/>
                  </a:lnTo>
                  <a:lnTo>
                    <a:pt x="381161" y="27371"/>
                  </a:lnTo>
                  <a:lnTo>
                    <a:pt x="403390" y="32122"/>
                  </a:lnTo>
                  <a:lnTo>
                    <a:pt x="421219" y="38586"/>
                  </a:lnTo>
                  <a:lnTo>
                    <a:pt x="440330" y="45863"/>
                  </a:lnTo>
                  <a:lnTo>
                    <a:pt x="461958" y="55907"/>
                  </a:lnTo>
                  <a:lnTo>
                    <a:pt x="492732" y="71122"/>
                  </a:lnTo>
                  <a:lnTo>
                    <a:pt x="502908" y="73942"/>
                  </a:lnTo>
                  <a:lnTo>
                    <a:pt x="513075" y="76043"/>
                  </a:lnTo>
                  <a:lnTo>
                    <a:pt x="527472" y="81985"/>
                  </a:lnTo>
                  <a:lnTo>
                    <a:pt x="539170" y="89108"/>
                  </a:lnTo>
                  <a:lnTo>
                    <a:pt x="562762" y="99100"/>
                  </a:lnTo>
                  <a:lnTo>
                    <a:pt x="568215" y="101627"/>
                  </a:lnTo>
                  <a:lnTo>
                    <a:pt x="572697" y="105004"/>
                  </a:lnTo>
                  <a:lnTo>
                    <a:pt x="579934" y="113272"/>
                  </a:lnTo>
                  <a:lnTo>
                    <a:pt x="590488" y="120334"/>
                  </a:lnTo>
                  <a:lnTo>
                    <a:pt x="606195" y="129069"/>
                  </a:lnTo>
                  <a:lnTo>
                    <a:pt x="619087" y="139606"/>
                  </a:lnTo>
                  <a:lnTo>
                    <a:pt x="630634" y="149840"/>
                  </a:lnTo>
                  <a:lnTo>
                    <a:pt x="646085" y="160015"/>
                  </a:lnTo>
                  <a:lnTo>
                    <a:pt x="657541" y="170178"/>
                  </a:lnTo>
                  <a:lnTo>
                    <a:pt x="673194" y="180339"/>
                  </a:lnTo>
                  <a:lnTo>
                    <a:pt x="679633" y="185418"/>
                  </a:lnTo>
                  <a:lnTo>
                    <a:pt x="681689" y="187959"/>
                  </a:lnTo>
                  <a:lnTo>
                    <a:pt x="683059" y="190498"/>
                  </a:lnTo>
                  <a:lnTo>
                    <a:pt x="683973" y="193039"/>
                  </a:lnTo>
                  <a:lnTo>
                    <a:pt x="687246" y="198119"/>
                  </a:lnTo>
                  <a:lnTo>
                    <a:pt x="696246" y="208279"/>
                  </a:lnTo>
                  <a:lnTo>
                    <a:pt x="706176" y="218439"/>
                  </a:lnTo>
                  <a:lnTo>
                    <a:pt x="711225" y="223518"/>
                  </a:lnTo>
                  <a:lnTo>
                    <a:pt x="712910" y="226059"/>
                  </a:lnTo>
                  <a:lnTo>
                    <a:pt x="716128" y="233679"/>
                  </a:lnTo>
                  <a:lnTo>
                    <a:pt x="722709" y="242334"/>
                  </a:lnTo>
                  <a:lnTo>
                    <a:pt x="723371" y="245428"/>
                  </a:lnTo>
                  <a:lnTo>
                    <a:pt x="723547" y="247438"/>
                  </a:lnTo>
                  <a:lnTo>
                    <a:pt x="724512" y="249625"/>
                  </a:lnTo>
                  <a:lnTo>
                    <a:pt x="730430" y="257666"/>
                  </a:lnTo>
                  <a:lnTo>
                    <a:pt x="731035" y="260708"/>
                  </a:lnTo>
                  <a:lnTo>
                    <a:pt x="731197" y="262705"/>
                  </a:lnTo>
                  <a:lnTo>
                    <a:pt x="732152" y="264036"/>
                  </a:lnTo>
                  <a:lnTo>
                    <a:pt x="733635" y="264924"/>
                  </a:lnTo>
                  <a:lnTo>
                    <a:pt x="735470" y="265515"/>
                  </a:lnTo>
                  <a:lnTo>
                    <a:pt x="736693" y="266756"/>
                  </a:lnTo>
                  <a:lnTo>
                    <a:pt x="737509" y="268430"/>
                  </a:lnTo>
                  <a:lnTo>
                    <a:pt x="738415" y="272548"/>
                  </a:lnTo>
                  <a:lnTo>
                    <a:pt x="739045" y="280534"/>
                  </a:lnTo>
                  <a:lnTo>
                    <a:pt x="745693" y="288376"/>
                  </a:lnTo>
                  <a:lnTo>
                    <a:pt x="753227" y="296015"/>
                  </a:lnTo>
                  <a:lnTo>
                    <a:pt x="753612" y="297250"/>
                  </a:lnTo>
                  <a:lnTo>
                    <a:pt x="754039" y="300879"/>
                  </a:lnTo>
                  <a:lnTo>
                    <a:pt x="754999" y="303032"/>
                  </a:lnTo>
                  <a:lnTo>
                    <a:pt x="761677" y="312003"/>
                  </a:lnTo>
                  <a:lnTo>
                    <a:pt x="761972" y="318942"/>
                  </a:lnTo>
                  <a:lnTo>
                    <a:pt x="768559" y="326503"/>
                  </a:lnTo>
                  <a:lnTo>
                    <a:pt x="769148" y="329402"/>
                  </a:lnTo>
                  <a:lnTo>
                    <a:pt x="769305" y="331361"/>
                  </a:lnTo>
                  <a:lnTo>
                    <a:pt x="770257" y="332667"/>
                  </a:lnTo>
                  <a:lnTo>
                    <a:pt x="771738" y="333538"/>
                  </a:lnTo>
                  <a:lnTo>
                    <a:pt x="776918" y="335176"/>
                  </a:lnTo>
                  <a:lnTo>
                    <a:pt x="777239" y="345115"/>
                  </a:lnTo>
                  <a:lnTo>
                    <a:pt x="777240" y="349451"/>
                  </a:lnTo>
                  <a:lnTo>
                    <a:pt x="777240" y="346157"/>
                  </a:lnTo>
                  <a:lnTo>
                    <a:pt x="776393" y="344224"/>
                  </a:lnTo>
                  <a:lnTo>
                    <a:pt x="771156" y="337459"/>
                  </a:lnTo>
                  <a:lnTo>
                    <a:pt x="764243" y="329245"/>
                  </a:lnTo>
                  <a:lnTo>
                    <a:pt x="759328" y="321026"/>
                  </a:lnTo>
                  <a:lnTo>
                    <a:pt x="752064" y="313986"/>
                  </a:lnTo>
                  <a:lnTo>
                    <a:pt x="747756" y="310924"/>
                  </a:lnTo>
                  <a:lnTo>
                    <a:pt x="744884" y="308035"/>
                  </a:lnTo>
                  <a:lnTo>
                    <a:pt x="742969" y="305263"/>
                  </a:lnTo>
                  <a:lnTo>
                    <a:pt x="739996" y="299925"/>
                  </a:lnTo>
                  <a:lnTo>
                    <a:pt x="733561" y="291313"/>
                  </a:lnTo>
                  <a:lnTo>
                    <a:pt x="728758" y="283000"/>
                  </a:lnTo>
                  <a:lnTo>
                    <a:pt x="721294" y="272846"/>
                  </a:lnTo>
                  <a:lnTo>
                    <a:pt x="713721" y="264474"/>
                  </a:lnTo>
                  <a:lnTo>
                    <a:pt x="695006" y="251500"/>
                  </a:lnTo>
                  <a:lnTo>
                    <a:pt x="683573" y="241307"/>
                  </a:lnTo>
                  <a:lnTo>
                    <a:pt x="673162" y="231140"/>
                  </a:lnTo>
                  <a:lnTo>
                    <a:pt x="664652" y="223520"/>
                  </a:lnTo>
                  <a:lnTo>
                    <a:pt x="649292" y="213359"/>
                  </a:lnTo>
                  <a:lnTo>
                    <a:pt x="637855" y="203199"/>
                  </a:lnTo>
                  <a:lnTo>
                    <a:pt x="632600" y="195861"/>
                  </a:lnTo>
                  <a:lnTo>
                    <a:pt x="630013" y="191533"/>
                  </a:lnTo>
                  <a:lnTo>
                    <a:pt x="622624" y="184467"/>
                  </a:lnTo>
                  <a:lnTo>
                    <a:pt x="608944" y="175730"/>
                  </a:lnTo>
                  <a:lnTo>
                    <a:pt x="596423" y="167778"/>
                  </a:lnTo>
                  <a:lnTo>
                    <a:pt x="584608" y="157506"/>
                  </a:lnTo>
                  <a:lnTo>
                    <a:pt x="568037" y="146478"/>
                  </a:lnTo>
                  <a:lnTo>
                    <a:pt x="558390" y="138197"/>
                  </a:lnTo>
                  <a:lnTo>
                    <a:pt x="543439" y="128059"/>
                  </a:lnTo>
                  <a:lnTo>
                    <a:pt x="528453" y="117048"/>
                  </a:lnTo>
                  <a:lnTo>
                    <a:pt x="510065" y="106720"/>
                  </a:lnTo>
                  <a:lnTo>
                    <a:pt x="490126" y="96527"/>
                  </a:lnTo>
                  <a:lnTo>
                    <a:pt x="470839" y="83820"/>
                  </a:lnTo>
                  <a:lnTo>
                    <a:pt x="451804" y="73659"/>
                  </a:lnTo>
                  <a:lnTo>
                    <a:pt x="432741" y="66039"/>
                  </a:lnTo>
                  <a:lnTo>
                    <a:pt x="422905" y="60959"/>
                  </a:lnTo>
                  <a:lnTo>
                    <a:pt x="414018" y="55879"/>
                  </a:lnTo>
                  <a:lnTo>
                    <a:pt x="389874" y="45719"/>
                  </a:lnTo>
                  <a:lnTo>
                    <a:pt x="379864" y="41486"/>
                  </a:lnTo>
                  <a:lnTo>
                    <a:pt x="354943" y="33160"/>
                  </a:lnTo>
                  <a:lnTo>
                    <a:pt x="335151" y="28751"/>
                  </a:lnTo>
                  <a:lnTo>
                    <a:pt x="325062" y="25477"/>
                  </a:lnTo>
                  <a:lnTo>
                    <a:pt x="304789" y="21118"/>
                  </a:lnTo>
                  <a:lnTo>
                    <a:pt x="294635" y="17852"/>
                  </a:lnTo>
                  <a:lnTo>
                    <a:pt x="274319" y="15755"/>
                  </a:lnTo>
                  <a:lnTo>
                    <a:pt x="254000" y="15341"/>
                  </a:lnTo>
                  <a:lnTo>
                    <a:pt x="242805" y="15269"/>
                  </a:lnTo>
                  <a:lnTo>
                    <a:pt x="234631" y="12994"/>
                  </a:lnTo>
                  <a:lnTo>
                    <a:pt x="225354" y="10008"/>
                  </a:lnTo>
                  <a:lnTo>
                    <a:pt x="205601" y="8091"/>
                  </a:lnTo>
                  <a:lnTo>
                    <a:pt x="185392" y="7712"/>
                  </a:lnTo>
                  <a:lnTo>
                    <a:pt x="154938" y="7627"/>
                  </a:lnTo>
                  <a:lnTo>
                    <a:pt x="150705" y="8471"/>
                  </a:lnTo>
                  <a:lnTo>
                    <a:pt x="139856" y="12857"/>
                  </a:lnTo>
                  <a:lnTo>
                    <a:pt x="120572" y="14925"/>
                  </a:lnTo>
                  <a:lnTo>
                    <a:pt x="97684" y="15211"/>
                  </a:lnTo>
                  <a:lnTo>
                    <a:pt x="73691" y="15238"/>
                  </a:lnTo>
                  <a:lnTo>
                    <a:pt x="71140" y="16085"/>
                  </a:lnTo>
                  <a:lnTo>
                    <a:pt x="63506" y="20475"/>
                  </a:lnTo>
                  <a:lnTo>
                    <a:pt x="58423" y="21799"/>
                  </a:lnTo>
                  <a:lnTo>
                    <a:pt x="38100" y="22859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10"/>
            <p:cNvSpPr/>
            <p:nvPr/>
          </p:nvSpPr>
          <p:spPr>
            <a:xfrm>
              <a:off x="2125980" y="3813294"/>
              <a:ext cx="1645918" cy="1142973"/>
            </a:xfrm>
            <a:custGeom>
              <a:avLst/>
              <a:gdLst/>
              <a:ahLst/>
              <a:cxnLst/>
              <a:rect l="0" t="0" r="0" b="0"/>
              <a:pathLst>
                <a:path w="1645918" h="1142973">
                  <a:moveTo>
                    <a:pt x="1501140" y="1142972"/>
                  </a:moveTo>
                  <a:lnTo>
                    <a:pt x="1507701" y="1136411"/>
                  </a:lnTo>
                  <a:lnTo>
                    <a:pt x="1510548" y="1135823"/>
                  </a:lnTo>
                  <a:lnTo>
                    <a:pt x="1519273" y="1135445"/>
                  </a:lnTo>
                  <a:lnTo>
                    <a:pt x="1521696" y="1134567"/>
                  </a:lnTo>
                  <a:lnTo>
                    <a:pt x="1529150" y="1130134"/>
                  </a:lnTo>
                  <a:lnTo>
                    <a:pt x="1536721" y="1127597"/>
                  </a:lnTo>
                  <a:lnTo>
                    <a:pt x="1544326" y="1121859"/>
                  </a:lnTo>
                  <a:lnTo>
                    <a:pt x="1564641" y="1102301"/>
                  </a:lnTo>
                  <a:lnTo>
                    <a:pt x="1587500" y="1068120"/>
                  </a:lnTo>
                  <a:lnTo>
                    <a:pt x="1597661" y="1053147"/>
                  </a:lnTo>
                  <a:lnTo>
                    <a:pt x="1612900" y="1018988"/>
                  </a:lnTo>
                  <a:lnTo>
                    <a:pt x="1617980" y="1008563"/>
                  </a:lnTo>
                  <a:lnTo>
                    <a:pt x="1620803" y="996028"/>
                  </a:lnTo>
                  <a:lnTo>
                    <a:pt x="1624649" y="974690"/>
                  </a:lnTo>
                  <a:lnTo>
                    <a:pt x="1633534" y="944725"/>
                  </a:lnTo>
                  <a:lnTo>
                    <a:pt x="1638205" y="913500"/>
                  </a:lnTo>
                  <a:lnTo>
                    <a:pt x="1644145" y="877855"/>
                  </a:lnTo>
                  <a:lnTo>
                    <a:pt x="1645394" y="851624"/>
                  </a:lnTo>
                  <a:lnTo>
                    <a:pt x="1645817" y="812419"/>
                  </a:lnTo>
                  <a:lnTo>
                    <a:pt x="1645917" y="725368"/>
                  </a:lnTo>
                  <a:lnTo>
                    <a:pt x="1641875" y="693365"/>
                  </a:lnTo>
                  <a:lnTo>
                    <a:pt x="1635314" y="665161"/>
                  </a:lnTo>
                  <a:lnTo>
                    <a:pt x="1628008" y="636673"/>
                  </a:lnTo>
                  <a:lnTo>
                    <a:pt x="1605277" y="538744"/>
                  </a:lnTo>
                  <a:lnTo>
                    <a:pt x="1593614" y="508059"/>
                  </a:lnTo>
                  <a:lnTo>
                    <a:pt x="1579434" y="477517"/>
                  </a:lnTo>
                  <a:lnTo>
                    <a:pt x="1549361" y="416534"/>
                  </a:lnTo>
                  <a:lnTo>
                    <a:pt x="1530104" y="386052"/>
                  </a:lnTo>
                  <a:lnTo>
                    <a:pt x="1506077" y="350649"/>
                  </a:lnTo>
                  <a:lnTo>
                    <a:pt x="1485105" y="322693"/>
                  </a:lnTo>
                  <a:lnTo>
                    <a:pt x="1455263" y="287803"/>
                  </a:lnTo>
                  <a:lnTo>
                    <a:pt x="1424909" y="252596"/>
                  </a:lnTo>
                  <a:lnTo>
                    <a:pt x="1380805" y="219516"/>
                  </a:lnTo>
                  <a:lnTo>
                    <a:pt x="1345008" y="190188"/>
                  </a:lnTo>
                  <a:lnTo>
                    <a:pt x="1291696" y="151288"/>
                  </a:lnTo>
                  <a:lnTo>
                    <a:pt x="1251144" y="127761"/>
                  </a:lnTo>
                  <a:lnTo>
                    <a:pt x="1194829" y="101676"/>
                  </a:lnTo>
                  <a:lnTo>
                    <a:pt x="1132930" y="71101"/>
                  </a:lnTo>
                  <a:lnTo>
                    <a:pt x="1076021" y="51724"/>
                  </a:lnTo>
                  <a:lnTo>
                    <a:pt x="1034096" y="36723"/>
                  </a:lnTo>
                  <a:lnTo>
                    <a:pt x="987120" y="25607"/>
                  </a:lnTo>
                  <a:lnTo>
                    <a:pt x="939332" y="15258"/>
                  </a:lnTo>
                  <a:lnTo>
                    <a:pt x="907394" y="9863"/>
                  </a:lnTo>
                  <a:lnTo>
                    <a:pt x="862216" y="8040"/>
                  </a:lnTo>
                  <a:lnTo>
                    <a:pt x="817764" y="2444"/>
                  </a:lnTo>
                  <a:lnTo>
                    <a:pt x="771353" y="460"/>
                  </a:lnTo>
                  <a:lnTo>
                    <a:pt x="694557" y="0"/>
                  </a:lnTo>
                  <a:lnTo>
                    <a:pt x="651813" y="5214"/>
                  </a:lnTo>
                  <a:lnTo>
                    <a:pt x="606096" y="11324"/>
                  </a:lnTo>
                  <a:lnTo>
                    <a:pt x="556133" y="16958"/>
                  </a:lnTo>
                  <a:lnTo>
                    <a:pt x="510680" y="28142"/>
                  </a:lnTo>
                  <a:lnTo>
                    <a:pt x="466009" y="40642"/>
                  </a:lnTo>
                  <a:lnTo>
                    <a:pt x="415159" y="59899"/>
                  </a:lnTo>
                  <a:lnTo>
                    <a:pt x="366083" y="78398"/>
                  </a:lnTo>
                  <a:lnTo>
                    <a:pt x="352922" y="85910"/>
                  </a:lnTo>
                  <a:lnTo>
                    <a:pt x="340580" y="94046"/>
                  </a:lnTo>
                  <a:lnTo>
                    <a:pt x="304495" y="112915"/>
                  </a:lnTo>
                  <a:lnTo>
                    <a:pt x="272691" y="135030"/>
                  </a:lnTo>
                  <a:lnTo>
                    <a:pt x="259202" y="142125"/>
                  </a:lnTo>
                  <a:lnTo>
                    <a:pt x="211959" y="173847"/>
                  </a:lnTo>
                  <a:lnTo>
                    <a:pt x="189533" y="188003"/>
                  </a:lnTo>
                  <a:lnTo>
                    <a:pt x="178172" y="200558"/>
                  </a:lnTo>
                  <a:lnTo>
                    <a:pt x="139615" y="233996"/>
                  </a:lnTo>
                  <a:lnTo>
                    <a:pt x="124435" y="244949"/>
                  </a:lnTo>
                  <a:lnTo>
                    <a:pt x="98023" y="261469"/>
                  </a:lnTo>
                  <a:lnTo>
                    <a:pt x="92108" y="268875"/>
                  </a:lnTo>
                  <a:lnTo>
                    <a:pt x="89345" y="273221"/>
                  </a:lnTo>
                  <a:lnTo>
                    <a:pt x="81760" y="280307"/>
                  </a:lnTo>
                  <a:lnTo>
                    <a:pt x="43590" y="307284"/>
                  </a:lnTo>
                  <a:lnTo>
                    <a:pt x="27976" y="322549"/>
                  </a:lnTo>
                  <a:lnTo>
                    <a:pt x="24577" y="324244"/>
                  </a:lnTo>
                  <a:lnTo>
                    <a:pt x="16285" y="326126"/>
                  </a:lnTo>
                  <a:lnTo>
                    <a:pt x="13397" y="327475"/>
                  </a:lnTo>
                  <a:lnTo>
                    <a:pt x="11471" y="329220"/>
                  </a:lnTo>
                  <a:lnTo>
                    <a:pt x="10187" y="331231"/>
                  </a:lnTo>
                  <a:lnTo>
                    <a:pt x="8485" y="332571"/>
                  </a:lnTo>
                  <a:lnTo>
                    <a:pt x="6503" y="333465"/>
                  </a:lnTo>
                  <a:lnTo>
                    <a:pt x="4336" y="334060"/>
                  </a:lnTo>
                  <a:lnTo>
                    <a:pt x="2890" y="335304"/>
                  </a:lnTo>
                  <a:lnTo>
                    <a:pt x="1927" y="336980"/>
                  </a:lnTo>
                  <a:lnTo>
                    <a:pt x="0" y="342872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11"/>
            <p:cNvSpPr/>
            <p:nvPr/>
          </p:nvSpPr>
          <p:spPr>
            <a:xfrm>
              <a:off x="2072640" y="3980905"/>
              <a:ext cx="266698" cy="251433"/>
            </a:xfrm>
            <a:custGeom>
              <a:avLst/>
              <a:gdLst/>
              <a:ahLst/>
              <a:cxnLst/>
              <a:rect l="0" t="0" r="0" b="0"/>
              <a:pathLst>
                <a:path w="266698" h="251433">
                  <a:moveTo>
                    <a:pt x="45720" y="0"/>
                  </a:moveTo>
                  <a:lnTo>
                    <a:pt x="45720" y="18133"/>
                  </a:lnTo>
                  <a:lnTo>
                    <a:pt x="44874" y="20556"/>
                  </a:lnTo>
                  <a:lnTo>
                    <a:pt x="40484" y="28010"/>
                  </a:lnTo>
                  <a:lnTo>
                    <a:pt x="37960" y="35581"/>
                  </a:lnTo>
                  <a:lnTo>
                    <a:pt x="33073" y="43187"/>
                  </a:lnTo>
                  <a:lnTo>
                    <a:pt x="31633" y="48263"/>
                  </a:lnTo>
                  <a:lnTo>
                    <a:pt x="30992" y="55599"/>
                  </a:lnTo>
                  <a:lnTo>
                    <a:pt x="30822" y="59927"/>
                  </a:lnTo>
                  <a:lnTo>
                    <a:pt x="29861" y="63658"/>
                  </a:lnTo>
                  <a:lnTo>
                    <a:pt x="26536" y="70062"/>
                  </a:lnTo>
                  <a:lnTo>
                    <a:pt x="24494" y="75730"/>
                  </a:lnTo>
                  <a:lnTo>
                    <a:pt x="23950" y="78427"/>
                  </a:lnTo>
                  <a:lnTo>
                    <a:pt x="21086" y="83681"/>
                  </a:lnTo>
                  <a:lnTo>
                    <a:pt x="14715" y="91399"/>
                  </a:lnTo>
                  <a:lnTo>
                    <a:pt x="12350" y="93953"/>
                  </a:lnTo>
                  <a:lnTo>
                    <a:pt x="10774" y="97349"/>
                  </a:lnTo>
                  <a:lnTo>
                    <a:pt x="9722" y="101306"/>
                  </a:lnTo>
                  <a:lnTo>
                    <a:pt x="9022" y="105638"/>
                  </a:lnTo>
                  <a:lnTo>
                    <a:pt x="8243" y="112708"/>
                  </a:lnTo>
                  <a:lnTo>
                    <a:pt x="8035" y="115779"/>
                  </a:lnTo>
                  <a:lnTo>
                    <a:pt x="7050" y="118673"/>
                  </a:lnTo>
                  <a:lnTo>
                    <a:pt x="3698" y="124146"/>
                  </a:lnTo>
                  <a:lnTo>
                    <a:pt x="1644" y="129401"/>
                  </a:lnTo>
                  <a:lnTo>
                    <a:pt x="487" y="137119"/>
                  </a:lnTo>
                  <a:lnTo>
                    <a:pt x="64" y="144618"/>
                  </a:lnTo>
                  <a:lnTo>
                    <a:pt x="0" y="160010"/>
                  </a:lnTo>
                  <a:lnTo>
                    <a:pt x="17913" y="160020"/>
                  </a:lnTo>
                  <a:lnTo>
                    <a:pt x="20408" y="160867"/>
                  </a:lnTo>
                  <a:lnTo>
                    <a:pt x="25439" y="164065"/>
                  </a:lnTo>
                  <a:lnTo>
                    <a:pt x="32756" y="166052"/>
                  </a:lnTo>
                  <a:lnTo>
                    <a:pt x="40805" y="166935"/>
                  </a:lnTo>
                  <a:lnTo>
                    <a:pt x="47205" y="167327"/>
                  </a:lnTo>
                  <a:lnTo>
                    <a:pt x="55129" y="167501"/>
                  </a:lnTo>
                  <a:lnTo>
                    <a:pt x="89005" y="167632"/>
                  </a:lnTo>
                  <a:lnTo>
                    <a:pt x="94050" y="168482"/>
                  </a:lnTo>
                  <a:lnTo>
                    <a:pt x="99107" y="169894"/>
                  </a:lnTo>
                  <a:lnTo>
                    <a:pt x="104171" y="171683"/>
                  </a:lnTo>
                  <a:lnTo>
                    <a:pt x="109241" y="172876"/>
                  </a:lnTo>
                  <a:lnTo>
                    <a:pt x="114314" y="173670"/>
                  </a:lnTo>
                  <a:lnTo>
                    <a:pt x="119389" y="174201"/>
                  </a:lnTo>
                  <a:lnTo>
                    <a:pt x="124467" y="175401"/>
                  </a:lnTo>
                  <a:lnTo>
                    <a:pt x="129545" y="177047"/>
                  </a:lnTo>
                  <a:lnTo>
                    <a:pt x="134623" y="178992"/>
                  </a:lnTo>
                  <a:lnTo>
                    <a:pt x="139702" y="181135"/>
                  </a:lnTo>
                  <a:lnTo>
                    <a:pt x="144782" y="183411"/>
                  </a:lnTo>
                  <a:lnTo>
                    <a:pt x="149861" y="185773"/>
                  </a:lnTo>
                  <a:lnTo>
                    <a:pt x="157763" y="188400"/>
                  </a:lnTo>
                  <a:lnTo>
                    <a:pt x="164944" y="190414"/>
                  </a:lnTo>
                  <a:lnTo>
                    <a:pt x="169229" y="192136"/>
                  </a:lnTo>
                  <a:lnTo>
                    <a:pt x="173780" y="194131"/>
                  </a:lnTo>
                  <a:lnTo>
                    <a:pt x="178506" y="195461"/>
                  </a:lnTo>
                  <a:lnTo>
                    <a:pt x="183351" y="196348"/>
                  </a:lnTo>
                  <a:lnTo>
                    <a:pt x="188274" y="196938"/>
                  </a:lnTo>
                  <a:lnTo>
                    <a:pt x="193250" y="198179"/>
                  </a:lnTo>
                  <a:lnTo>
                    <a:pt x="198260" y="199853"/>
                  </a:lnTo>
                  <a:lnTo>
                    <a:pt x="203293" y="201816"/>
                  </a:lnTo>
                  <a:lnTo>
                    <a:pt x="211144" y="206254"/>
                  </a:lnTo>
                  <a:lnTo>
                    <a:pt x="217455" y="211048"/>
                  </a:lnTo>
                  <a:lnTo>
                    <a:pt x="225768" y="218508"/>
                  </a:lnTo>
                  <a:lnTo>
                    <a:pt x="231010" y="223550"/>
                  </a:lnTo>
                  <a:lnTo>
                    <a:pt x="233594" y="225234"/>
                  </a:lnTo>
                  <a:lnTo>
                    <a:pt x="241275" y="228450"/>
                  </a:lnTo>
                  <a:lnTo>
                    <a:pt x="248913" y="234389"/>
                  </a:lnTo>
                  <a:lnTo>
                    <a:pt x="256821" y="241723"/>
                  </a:lnTo>
                  <a:lnTo>
                    <a:pt x="257574" y="242428"/>
                  </a:lnTo>
                  <a:lnTo>
                    <a:pt x="258923" y="242899"/>
                  </a:lnTo>
                  <a:lnTo>
                    <a:pt x="262679" y="243422"/>
                  </a:lnTo>
                  <a:lnTo>
                    <a:pt x="264020" y="244408"/>
                  </a:lnTo>
                  <a:lnTo>
                    <a:pt x="264913" y="245913"/>
                  </a:lnTo>
                  <a:lnTo>
                    <a:pt x="266691" y="251432"/>
                  </a:lnTo>
                  <a:lnTo>
                    <a:pt x="266697" y="247407"/>
                  </a:lnTo>
                  <a:lnTo>
                    <a:pt x="265852" y="245372"/>
                  </a:lnTo>
                  <a:lnTo>
                    <a:pt x="260616" y="237615"/>
                  </a:lnTo>
                  <a:lnTo>
                    <a:pt x="258411" y="233763"/>
                  </a:lnTo>
                  <a:lnTo>
                    <a:pt x="253702" y="224969"/>
                  </a:lnTo>
                  <a:lnTo>
                    <a:pt x="248788" y="215416"/>
                  </a:lnTo>
                  <a:lnTo>
                    <a:pt x="245445" y="210497"/>
                  </a:lnTo>
                  <a:lnTo>
                    <a:pt x="241523" y="205525"/>
                  </a:lnTo>
                  <a:lnTo>
                    <a:pt x="237216" y="200517"/>
                  </a:lnTo>
                  <a:lnTo>
                    <a:pt x="233497" y="195484"/>
                  </a:lnTo>
                  <a:lnTo>
                    <a:pt x="230171" y="190437"/>
                  </a:lnTo>
                  <a:lnTo>
                    <a:pt x="227108" y="185378"/>
                  </a:lnTo>
                  <a:lnTo>
                    <a:pt x="223372" y="180312"/>
                  </a:lnTo>
                  <a:lnTo>
                    <a:pt x="219188" y="175241"/>
                  </a:lnTo>
                  <a:lnTo>
                    <a:pt x="214705" y="170168"/>
                  </a:lnTo>
                  <a:lnTo>
                    <a:pt x="210870" y="165092"/>
                  </a:lnTo>
                  <a:lnTo>
                    <a:pt x="207467" y="160015"/>
                  </a:lnTo>
                  <a:lnTo>
                    <a:pt x="204351" y="154937"/>
                  </a:lnTo>
                  <a:lnTo>
                    <a:pt x="200581" y="150705"/>
                  </a:lnTo>
                  <a:lnTo>
                    <a:pt x="196374" y="147037"/>
                  </a:lnTo>
                  <a:lnTo>
                    <a:pt x="191876" y="143744"/>
                  </a:lnTo>
                  <a:lnTo>
                    <a:pt x="187184" y="139857"/>
                  </a:lnTo>
                  <a:lnTo>
                    <a:pt x="182363" y="135572"/>
                  </a:lnTo>
                  <a:lnTo>
                    <a:pt x="172490" y="126294"/>
                  </a:lnTo>
                  <a:lnTo>
                    <a:pt x="162458" y="116526"/>
                  </a:lnTo>
                  <a:lnTo>
                    <a:pt x="157412" y="112398"/>
                  </a:lnTo>
                  <a:lnTo>
                    <a:pt x="152354" y="108799"/>
                  </a:lnTo>
                  <a:lnTo>
                    <a:pt x="147290" y="105553"/>
                  </a:lnTo>
                  <a:lnTo>
                    <a:pt x="143067" y="101695"/>
                  </a:lnTo>
                  <a:lnTo>
                    <a:pt x="139404" y="97431"/>
                  </a:lnTo>
                  <a:lnTo>
                    <a:pt x="136116" y="92894"/>
                  </a:lnTo>
                  <a:lnTo>
                    <a:pt x="127947" y="85596"/>
                  </a:lnTo>
                  <a:lnTo>
                    <a:pt x="123398" y="82464"/>
                  </a:lnTo>
                  <a:lnTo>
                    <a:pt x="118672" y="78683"/>
                  </a:lnTo>
                  <a:lnTo>
                    <a:pt x="113828" y="74468"/>
                  </a:lnTo>
                  <a:lnTo>
                    <a:pt x="104777" y="66117"/>
                  </a:lnTo>
                  <a:lnTo>
                    <a:pt x="97932" y="59583"/>
                  </a:lnTo>
                  <a:lnTo>
                    <a:pt x="89810" y="53858"/>
                  </a:lnTo>
                  <a:lnTo>
                    <a:pt x="85274" y="51145"/>
                  </a:lnTo>
                  <a:lnTo>
                    <a:pt x="77975" y="45874"/>
                  </a:lnTo>
                  <a:lnTo>
                    <a:pt x="74843" y="43283"/>
                  </a:lnTo>
                  <a:lnTo>
                    <a:pt x="69106" y="40404"/>
                  </a:lnTo>
                  <a:lnTo>
                    <a:pt x="66391" y="39636"/>
                  </a:lnTo>
                  <a:lnTo>
                    <a:pt x="61116" y="36525"/>
                  </a:lnTo>
                  <a:lnTo>
                    <a:pt x="58524" y="34510"/>
                  </a:lnTo>
                  <a:lnTo>
                    <a:pt x="53386" y="32272"/>
                  </a:lnTo>
                  <a:lnTo>
                    <a:pt x="45720" y="3048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2"/>
            <p:cNvSpPr/>
            <p:nvPr/>
          </p:nvSpPr>
          <p:spPr>
            <a:xfrm>
              <a:off x="6004560" y="4209509"/>
              <a:ext cx="1165861" cy="297178"/>
            </a:xfrm>
            <a:custGeom>
              <a:avLst/>
              <a:gdLst/>
              <a:ahLst/>
              <a:cxnLst/>
              <a:rect l="0" t="0" r="0" b="0"/>
              <a:pathLst>
                <a:path w="1165861" h="297178">
                  <a:moveTo>
                    <a:pt x="0" y="281937"/>
                  </a:moveTo>
                  <a:lnTo>
                    <a:pt x="0" y="277892"/>
                  </a:lnTo>
                  <a:lnTo>
                    <a:pt x="846" y="276700"/>
                  </a:lnTo>
                  <a:lnTo>
                    <a:pt x="2258" y="275906"/>
                  </a:lnTo>
                  <a:lnTo>
                    <a:pt x="4046" y="275376"/>
                  </a:lnTo>
                  <a:lnTo>
                    <a:pt x="5237" y="274176"/>
                  </a:lnTo>
                  <a:lnTo>
                    <a:pt x="6032" y="272529"/>
                  </a:lnTo>
                  <a:lnTo>
                    <a:pt x="6561" y="270585"/>
                  </a:lnTo>
                  <a:lnTo>
                    <a:pt x="7761" y="269289"/>
                  </a:lnTo>
                  <a:lnTo>
                    <a:pt x="9407" y="268425"/>
                  </a:lnTo>
                  <a:lnTo>
                    <a:pt x="11351" y="267849"/>
                  </a:lnTo>
                  <a:lnTo>
                    <a:pt x="12648" y="266618"/>
                  </a:lnTo>
                  <a:lnTo>
                    <a:pt x="13511" y="264951"/>
                  </a:lnTo>
                  <a:lnTo>
                    <a:pt x="14472" y="260841"/>
                  </a:lnTo>
                  <a:lnTo>
                    <a:pt x="14899" y="256192"/>
                  </a:lnTo>
                  <a:lnTo>
                    <a:pt x="15859" y="254614"/>
                  </a:lnTo>
                  <a:lnTo>
                    <a:pt x="17346" y="253561"/>
                  </a:lnTo>
                  <a:lnTo>
                    <a:pt x="19184" y="252860"/>
                  </a:lnTo>
                  <a:lnTo>
                    <a:pt x="25816" y="247827"/>
                  </a:lnTo>
                  <a:lnTo>
                    <a:pt x="27371" y="245651"/>
                  </a:lnTo>
                  <a:lnTo>
                    <a:pt x="30405" y="238542"/>
                  </a:lnTo>
                  <a:lnTo>
                    <a:pt x="36290" y="231073"/>
                  </a:lnTo>
                  <a:lnTo>
                    <a:pt x="40964" y="226029"/>
                  </a:lnTo>
                  <a:lnTo>
                    <a:pt x="43397" y="224344"/>
                  </a:lnTo>
                  <a:lnTo>
                    <a:pt x="50865" y="221128"/>
                  </a:lnTo>
                  <a:lnTo>
                    <a:pt x="55909" y="217375"/>
                  </a:lnTo>
                  <a:lnTo>
                    <a:pt x="60972" y="210627"/>
                  </a:lnTo>
                  <a:lnTo>
                    <a:pt x="65199" y="202831"/>
                  </a:lnTo>
                  <a:lnTo>
                    <a:pt x="68425" y="193681"/>
                  </a:lnTo>
                  <a:lnTo>
                    <a:pt x="72180" y="188243"/>
                  </a:lnTo>
                  <a:lnTo>
                    <a:pt x="78929" y="183004"/>
                  </a:lnTo>
                  <a:lnTo>
                    <a:pt x="89990" y="175295"/>
                  </a:lnTo>
                  <a:lnTo>
                    <a:pt x="98631" y="167648"/>
                  </a:lnTo>
                  <a:lnTo>
                    <a:pt x="106552" y="160020"/>
                  </a:lnTo>
                  <a:lnTo>
                    <a:pt x="112550" y="154938"/>
                  </a:lnTo>
                  <a:lnTo>
                    <a:pt x="124600" y="147317"/>
                  </a:lnTo>
                  <a:lnTo>
                    <a:pt x="134755" y="138850"/>
                  </a:lnTo>
                  <a:lnTo>
                    <a:pt x="143429" y="130572"/>
                  </a:lnTo>
                  <a:lnTo>
                    <a:pt x="152928" y="123506"/>
                  </a:lnTo>
                  <a:lnTo>
                    <a:pt x="167796" y="114767"/>
                  </a:lnTo>
                  <a:lnTo>
                    <a:pt x="180668" y="106816"/>
                  </a:lnTo>
                  <a:lnTo>
                    <a:pt x="183946" y="104230"/>
                  </a:lnTo>
                  <a:lnTo>
                    <a:pt x="200694" y="96544"/>
                  </a:lnTo>
                  <a:lnTo>
                    <a:pt x="217698" y="88905"/>
                  </a:lnTo>
                  <a:lnTo>
                    <a:pt x="238613" y="78739"/>
                  </a:lnTo>
                  <a:lnTo>
                    <a:pt x="279395" y="58417"/>
                  </a:lnTo>
                  <a:lnTo>
                    <a:pt x="291816" y="55594"/>
                  </a:lnTo>
                  <a:lnTo>
                    <a:pt x="304956" y="53494"/>
                  </a:lnTo>
                  <a:lnTo>
                    <a:pt x="327189" y="45246"/>
                  </a:lnTo>
                  <a:lnTo>
                    <a:pt x="345019" y="37957"/>
                  </a:lnTo>
                  <a:lnTo>
                    <a:pt x="358235" y="33802"/>
                  </a:lnTo>
                  <a:lnTo>
                    <a:pt x="389803" y="26870"/>
                  </a:lnTo>
                  <a:lnTo>
                    <a:pt x="418487" y="18412"/>
                  </a:lnTo>
                  <a:lnTo>
                    <a:pt x="450670" y="11610"/>
                  </a:lnTo>
                  <a:lnTo>
                    <a:pt x="481792" y="5885"/>
                  </a:lnTo>
                  <a:lnTo>
                    <a:pt x="501175" y="1741"/>
                  </a:lnTo>
                  <a:lnTo>
                    <a:pt x="530986" y="341"/>
                  </a:lnTo>
                  <a:lnTo>
                    <a:pt x="579685" y="17"/>
                  </a:lnTo>
                  <a:lnTo>
                    <a:pt x="613249" y="0"/>
                  </a:lnTo>
                  <a:lnTo>
                    <a:pt x="645922" y="6029"/>
                  </a:lnTo>
                  <a:lnTo>
                    <a:pt x="678103" y="8254"/>
                  </a:lnTo>
                  <a:lnTo>
                    <a:pt x="702780" y="13607"/>
                  </a:lnTo>
                  <a:lnTo>
                    <a:pt x="733286" y="15869"/>
                  </a:lnTo>
                  <a:lnTo>
                    <a:pt x="756485" y="23484"/>
                  </a:lnTo>
                  <a:lnTo>
                    <a:pt x="775607" y="30662"/>
                  </a:lnTo>
                  <a:lnTo>
                    <a:pt x="794254" y="38152"/>
                  </a:lnTo>
                  <a:lnTo>
                    <a:pt x="807661" y="42355"/>
                  </a:lnTo>
                  <a:lnTo>
                    <a:pt x="830067" y="47311"/>
                  </a:lnTo>
                  <a:lnTo>
                    <a:pt x="850798" y="56191"/>
                  </a:lnTo>
                  <a:lnTo>
                    <a:pt x="871200" y="66099"/>
                  </a:lnTo>
                  <a:lnTo>
                    <a:pt x="942340" y="101597"/>
                  </a:lnTo>
                  <a:lnTo>
                    <a:pt x="953535" y="109217"/>
                  </a:lnTo>
                  <a:lnTo>
                    <a:pt x="970139" y="119377"/>
                  </a:lnTo>
                  <a:lnTo>
                    <a:pt x="980493" y="126997"/>
                  </a:lnTo>
                  <a:lnTo>
                    <a:pt x="993062" y="134617"/>
                  </a:lnTo>
                  <a:lnTo>
                    <a:pt x="1002524" y="142237"/>
                  </a:lnTo>
                  <a:lnTo>
                    <a:pt x="1010690" y="149857"/>
                  </a:lnTo>
                  <a:lnTo>
                    <a:pt x="1019318" y="157477"/>
                  </a:lnTo>
                  <a:lnTo>
                    <a:pt x="1031377" y="165097"/>
                  </a:lnTo>
                  <a:lnTo>
                    <a:pt x="1040688" y="172717"/>
                  </a:lnTo>
                  <a:lnTo>
                    <a:pt x="1048809" y="180337"/>
                  </a:lnTo>
                  <a:lnTo>
                    <a:pt x="1054007" y="185417"/>
                  </a:lnTo>
                  <a:lnTo>
                    <a:pt x="1059139" y="192754"/>
                  </a:lnTo>
                  <a:lnTo>
                    <a:pt x="1061692" y="197082"/>
                  </a:lnTo>
                  <a:lnTo>
                    <a:pt x="1064242" y="199967"/>
                  </a:lnTo>
                  <a:lnTo>
                    <a:pt x="1066788" y="201890"/>
                  </a:lnTo>
                  <a:lnTo>
                    <a:pt x="1081003" y="209022"/>
                  </a:lnTo>
                  <a:lnTo>
                    <a:pt x="1091140" y="216118"/>
                  </a:lnTo>
                  <a:lnTo>
                    <a:pt x="1099506" y="223582"/>
                  </a:lnTo>
                  <a:lnTo>
                    <a:pt x="1101304" y="226100"/>
                  </a:lnTo>
                  <a:lnTo>
                    <a:pt x="1103301" y="231156"/>
                  </a:lnTo>
                  <a:lnTo>
                    <a:pt x="1104682" y="232843"/>
                  </a:lnTo>
                  <a:lnTo>
                    <a:pt x="1106447" y="233968"/>
                  </a:lnTo>
                  <a:lnTo>
                    <a:pt x="1108471" y="234717"/>
                  </a:lnTo>
                  <a:lnTo>
                    <a:pt x="1112978" y="237808"/>
                  </a:lnTo>
                  <a:lnTo>
                    <a:pt x="1115366" y="239817"/>
                  </a:lnTo>
                  <a:lnTo>
                    <a:pt x="1116957" y="242004"/>
                  </a:lnTo>
                  <a:lnTo>
                    <a:pt x="1120044" y="249126"/>
                  </a:lnTo>
                  <a:lnTo>
                    <a:pt x="1125097" y="256599"/>
                  </a:lnTo>
                  <a:lnTo>
                    <a:pt x="1127818" y="264175"/>
                  </a:lnTo>
                  <a:lnTo>
                    <a:pt x="1131455" y="269245"/>
                  </a:lnTo>
                  <a:lnTo>
                    <a:pt x="1133610" y="270936"/>
                  </a:lnTo>
                  <a:lnTo>
                    <a:pt x="1135894" y="272063"/>
                  </a:lnTo>
                  <a:lnTo>
                    <a:pt x="1138263" y="272814"/>
                  </a:lnTo>
                  <a:lnTo>
                    <a:pt x="1139841" y="274162"/>
                  </a:lnTo>
                  <a:lnTo>
                    <a:pt x="1140895" y="275907"/>
                  </a:lnTo>
                  <a:lnTo>
                    <a:pt x="1141597" y="277917"/>
                  </a:lnTo>
                  <a:lnTo>
                    <a:pt x="1142911" y="279257"/>
                  </a:lnTo>
                  <a:lnTo>
                    <a:pt x="1144634" y="280150"/>
                  </a:lnTo>
                  <a:lnTo>
                    <a:pt x="1146630" y="280746"/>
                  </a:lnTo>
                  <a:lnTo>
                    <a:pt x="1147960" y="281989"/>
                  </a:lnTo>
                  <a:lnTo>
                    <a:pt x="1148847" y="283665"/>
                  </a:lnTo>
                  <a:lnTo>
                    <a:pt x="1150270" y="288393"/>
                  </a:lnTo>
                  <a:lnTo>
                    <a:pt x="1151233" y="288781"/>
                  </a:lnTo>
                  <a:lnTo>
                    <a:pt x="1157150" y="289454"/>
                  </a:lnTo>
                  <a:lnTo>
                    <a:pt x="1157514" y="290335"/>
                  </a:lnTo>
                  <a:lnTo>
                    <a:pt x="1158145" y="296109"/>
                  </a:lnTo>
                  <a:lnTo>
                    <a:pt x="1159023" y="296465"/>
                  </a:lnTo>
                  <a:lnTo>
                    <a:pt x="1165860" y="297177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3"/>
            <p:cNvSpPr/>
            <p:nvPr/>
          </p:nvSpPr>
          <p:spPr>
            <a:xfrm>
              <a:off x="6583680" y="3684790"/>
              <a:ext cx="1501107" cy="1195277"/>
            </a:xfrm>
            <a:custGeom>
              <a:avLst/>
              <a:gdLst/>
              <a:ahLst/>
              <a:cxnLst/>
              <a:rect l="0" t="0" r="0" b="0"/>
              <a:pathLst>
                <a:path w="1501107" h="1195277">
                  <a:moveTo>
                    <a:pt x="1165860" y="1195276"/>
                  </a:moveTo>
                  <a:lnTo>
                    <a:pt x="1205453" y="1195276"/>
                  </a:lnTo>
                  <a:lnTo>
                    <a:pt x="1213373" y="1193018"/>
                  </a:lnTo>
                  <a:lnTo>
                    <a:pt x="1222537" y="1190039"/>
                  </a:lnTo>
                  <a:lnTo>
                    <a:pt x="1257347" y="1185538"/>
                  </a:lnTo>
                  <a:lnTo>
                    <a:pt x="1287784" y="1174488"/>
                  </a:lnTo>
                  <a:lnTo>
                    <a:pt x="1312146" y="1168780"/>
                  </a:lnTo>
                  <a:lnTo>
                    <a:pt x="1329901" y="1161932"/>
                  </a:lnTo>
                  <a:lnTo>
                    <a:pt x="1361347" y="1140427"/>
                  </a:lnTo>
                  <a:lnTo>
                    <a:pt x="1371559" y="1130258"/>
                  </a:lnTo>
                  <a:lnTo>
                    <a:pt x="1402076" y="1096528"/>
                  </a:lnTo>
                  <a:lnTo>
                    <a:pt x="1422400" y="1071913"/>
                  </a:lnTo>
                  <a:lnTo>
                    <a:pt x="1447800" y="1035066"/>
                  </a:lnTo>
                  <a:lnTo>
                    <a:pt x="1457113" y="1019085"/>
                  </a:lnTo>
                  <a:lnTo>
                    <a:pt x="1467116" y="991047"/>
                  </a:lnTo>
                  <a:lnTo>
                    <a:pt x="1476289" y="961291"/>
                  </a:lnTo>
                  <a:lnTo>
                    <a:pt x="1487661" y="931026"/>
                  </a:lnTo>
                  <a:lnTo>
                    <a:pt x="1494621" y="890458"/>
                  </a:lnTo>
                  <a:lnTo>
                    <a:pt x="1499209" y="857733"/>
                  </a:lnTo>
                  <a:lnTo>
                    <a:pt x="1500568" y="823483"/>
                  </a:lnTo>
                  <a:lnTo>
                    <a:pt x="1501027" y="773479"/>
                  </a:lnTo>
                  <a:lnTo>
                    <a:pt x="1501106" y="733702"/>
                  </a:lnTo>
                  <a:lnTo>
                    <a:pt x="1497084" y="699151"/>
                  </a:lnTo>
                  <a:lnTo>
                    <a:pt x="1488141" y="645814"/>
                  </a:lnTo>
                  <a:lnTo>
                    <a:pt x="1475701" y="580822"/>
                  </a:lnTo>
                  <a:lnTo>
                    <a:pt x="1468385" y="555296"/>
                  </a:lnTo>
                  <a:lnTo>
                    <a:pt x="1454746" y="519383"/>
                  </a:lnTo>
                  <a:lnTo>
                    <a:pt x="1437723" y="482778"/>
                  </a:lnTo>
                  <a:lnTo>
                    <a:pt x="1413259" y="432988"/>
                  </a:lnTo>
                  <a:lnTo>
                    <a:pt x="1393256" y="396878"/>
                  </a:lnTo>
                  <a:lnTo>
                    <a:pt x="1371244" y="363413"/>
                  </a:lnTo>
                  <a:lnTo>
                    <a:pt x="1344590" y="332048"/>
                  </a:lnTo>
                  <a:lnTo>
                    <a:pt x="1310479" y="291109"/>
                  </a:lnTo>
                  <a:lnTo>
                    <a:pt x="1281900" y="260578"/>
                  </a:lnTo>
                  <a:lnTo>
                    <a:pt x="1251983" y="230929"/>
                  </a:lnTo>
                  <a:lnTo>
                    <a:pt x="1209276" y="197726"/>
                  </a:lnTo>
                  <a:lnTo>
                    <a:pt x="1164370" y="166708"/>
                  </a:lnTo>
                  <a:lnTo>
                    <a:pt x="1129106" y="147800"/>
                  </a:lnTo>
                  <a:lnTo>
                    <a:pt x="1079265" y="121004"/>
                  </a:lnTo>
                  <a:lnTo>
                    <a:pt x="1041330" y="103873"/>
                  </a:lnTo>
                  <a:lnTo>
                    <a:pt x="990586" y="82913"/>
                  </a:lnTo>
                  <a:lnTo>
                    <a:pt x="939797" y="62467"/>
                  </a:lnTo>
                  <a:lnTo>
                    <a:pt x="901700" y="51251"/>
                  </a:lnTo>
                  <a:lnTo>
                    <a:pt x="822984" y="28068"/>
                  </a:lnTo>
                  <a:lnTo>
                    <a:pt x="786655" y="19609"/>
                  </a:lnTo>
                  <a:lnTo>
                    <a:pt x="749079" y="11741"/>
                  </a:lnTo>
                  <a:lnTo>
                    <a:pt x="711134" y="8092"/>
                  </a:lnTo>
                  <a:lnTo>
                    <a:pt x="673081" y="7011"/>
                  </a:lnTo>
                  <a:lnTo>
                    <a:pt x="634995" y="2645"/>
                  </a:lnTo>
                  <a:lnTo>
                    <a:pt x="596899" y="35"/>
                  </a:lnTo>
                  <a:lnTo>
                    <a:pt x="552183" y="0"/>
                  </a:lnTo>
                  <a:lnTo>
                    <a:pt x="508481" y="5010"/>
                  </a:lnTo>
                  <a:lnTo>
                    <a:pt x="463378" y="10296"/>
                  </a:lnTo>
                  <a:lnTo>
                    <a:pt x="417655" y="15922"/>
                  </a:lnTo>
                  <a:lnTo>
                    <a:pt x="373347" y="27106"/>
                  </a:lnTo>
                  <a:lnTo>
                    <a:pt x="328827" y="39606"/>
                  </a:lnTo>
                  <a:lnTo>
                    <a:pt x="297411" y="50589"/>
                  </a:lnTo>
                  <a:lnTo>
                    <a:pt x="256717" y="71890"/>
                  </a:lnTo>
                  <a:lnTo>
                    <a:pt x="214000" y="93011"/>
                  </a:lnTo>
                  <a:lnTo>
                    <a:pt x="196522" y="103198"/>
                  </a:lnTo>
                  <a:lnTo>
                    <a:pt x="150731" y="138565"/>
                  </a:lnTo>
                  <a:lnTo>
                    <a:pt x="127142" y="162270"/>
                  </a:lnTo>
                  <a:lnTo>
                    <a:pt x="116789" y="176119"/>
                  </a:lnTo>
                  <a:lnTo>
                    <a:pt x="97683" y="191560"/>
                  </a:lnTo>
                  <a:lnTo>
                    <a:pt x="85743" y="207291"/>
                  </a:lnTo>
                  <a:lnTo>
                    <a:pt x="77337" y="213740"/>
                  </a:lnTo>
                  <a:lnTo>
                    <a:pt x="74418" y="217492"/>
                  </a:lnTo>
                  <a:lnTo>
                    <a:pt x="72472" y="221687"/>
                  </a:lnTo>
                  <a:lnTo>
                    <a:pt x="71174" y="226177"/>
                  </a:lnTo>
                  <a:lnTo>
                    <a:pt x="68616" y="230016"/>
                  </a:lnTo>
                  <a:lnTo>
                    <a:pt x="54602" y="244520"/>
                  </a:lnTo>
                  <a:lnTo>
                    <a:pt x="49668" y="252865"/>
                  </a:lnTo>
                  <a:lnTo>
                    <a:pt x="46043" y="262322"/>
                  </a:lnTo>
                  <a:lnTo>
                    <a:pt x="39983" y="270487"/>
                  </a:lnTo>
                  <a:lnTo>
                    <a:pt x="35269" y="275694"/>
                  </a:lnTo>
                  <a:lnTo>
                    <a:pt x="33672" y="278268"/>
                  </a:lnTo>
                  <a:lnTo>
                    <a:pt x="31899" y="283386"/>
                  </a:lnTo>
                  <a:lnTo>
                    <a:pt x="30901" y="291027"/>
                  </a:lnTo>
                  <a:lnTo>
                    <a:pt x="29914" y="293570"/>
                  </a:lnTo>
                  <a:lnTo>
                    <a:pt x="25326" y="301194"/>
                  </a:lnTo>
                  <a:lnTo>
                    <a:pt x="22744" y="308815"/>
                  </a:lnTo>
                  <a:lnTo>
                    <a:pt x="16395" y="317470"/>
                  </a:lnTo>
                  <a:lnTo>
                    <a:pt x="11537" y="322575"/>
                  </a:lnTo>
                  <a:lnTo>
                    <a:pt x="10231" y="324762"/>
                  </a:lnTo>
                  <a:lnTo>
                    <a:pt x="7964" y="332804"/>
                  </a:lnTo>
                  <a:lnTo>
                    <a:pt x="7629" y="341485"/>
                  </a:lnTo>
                  <a:lnTo>
                    <a:pt x="6" y="349450"/>
                  </a:lnTo>
                  <a:lnTo>
                    <a:pt x="3" y="349452"/>
                  </a:lnTo>
                  <a:lnTo>
                    <a:pt x="2" y="349454"/>
                  </a:lnTo>
                  <a:lnTo>
                    <a:pt x="0" y="349456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4"/>
            <p:cNvSpPr/>
            <p:nvPr/>
          </p:nvSpPr>
          <p:spPr>
            <a:xfrm>
              <a:off x="6484620" y="3912326"/>
              <a:ext cx="190498" cy="111064"/>
            </a:xfrm>
            <a:custGeom>
              <a:avLst/>
              <a:gdLst/>
              <a:ahLst/>
              <a:cxnLst/>
              <a:rect l="0" t="0" r="0" b="0"/>
              <a:pathLst>
                <a:path w="190498" h="111064">
                  <a:moveTo>
                    <a:pt x="22860" y="0"/>
                  </a:moveTo>
                  <a:lnTo>
                    <a:pt x="22860" y="30535"/>
                  </a:lnTo>
                  <a:lnTo>
                    <a:pt x="22014" y="33903"/>
                  </a:lnTo>
                  <a:lnTo>
                    <a:pt x="20602" y="36996"/>
                  </a:lnTo>
                  <a:lnTo>
                    <a:pt x="18815" y="39904"/>
                  </a:lnTo>
                  <a:lnTo>
                    <a:pt x="17623" y="42689"/>
                  </a:lnTo>
                  <a:lnTo>
                    <a:pt x="16829" y="45393"/>
                  </a:lnTo>
                  <a:lnTo>
                    <a:pt x="16299" y="48042"/>
                  </a:lnTo>
                  <a:lnTo>
                    <a:pt x="15946" y="50655"/>
                  </a:lnTo>
                  <a:lnTo>
                    <a:pt x="15711" y="53243"/>
                  </a:lnTo>
                  <a:lnTo>
                    <a:pt x="15553" y="55816"/>
                  </a:lnTo>
                  <a:lnTo>
                    <a:pt x="15380" y="60931"/>
                  </a:lnTo>
                  <a:lnTo>
                    <a:pt x="15268" y="71114"/>
                  </a:lnTo>
                  <a:lnTo>
                    <a:pt x="15241" y="110714"/>
                  </a:lnTo>
                  <a:lnTo>
                    <a:pt x="16087" y="111063"/>
                  </a:lnTo>
                  <a:lnTo>
                    <a:pt x="17498" y="110448"/>
                  </a:lnTo>
                  <a:lnTo>
                    <a:pt x="21801" y="107424"/>
                  </a:lnTo>
                  <a:lnTo>
                    <a:pt x="24647" y="107010"/>
                  </a:lnTo>
                  <a:lnTo>
                    <a:pt x="28734" y="106827"/>
                  </a:lnTo>
                  <a:lnTo>
                    <a:pt x="33373" y="106745"/>
                  </a:lnTo>
                  <a:lnTo>
                    <a:pt x="35795" y="105877"/>
                  </a:lnTo>
                  <a:lnTo>
                    <a:pt x="40745" y="102654"/>
                  </a:lnTo>
                  <a:lnTo>
                    <a:pt x="44097" y="101456"/>
                  </a:lnTo>
                  <a:lnTo>
                    <a:pt x="48025" y="100657"/>
                  </a:lnTo>
                  <a:lnTo>
                    <a:pt x="52337" y="100125"/>
                  </a:lnTo>
                  <a:lnTo>
                    <a:pt x="56904" y="98923"/>
                  </a:lnTo>
                  <a:lnTo>
                    <a:pt x="61643" y="97276"/>
                  </a:lnTo>
                  <a:lnTo>
                    <a:pt x="66496" y="95331"/>
                  </a:lnTo>
                  <a:lnTo>
                    <a:pt x="71424" y="94034"/>
                  </a:lnTo>
                  <a:lnTo>
                    <a:pt x="76403" y="93169"/>
                  </a:lnTo>
                  <a:lnTo>
                    <a:pt x="81416" y="92593"/>
                  </a:lnTo>
                  <a:lnTo>
                    <a:pt x="85603" y="92209"/>
                  </a:lnTo>
                  <a:lnTo>
                    <a:pt x="89243" y="91952"/>
                  </a:lnTo>
                  <a:lnTo>
                    <a:pt x="92515" y="91781"/>
                  </a:lnTo>
                  <a:lnTo>
                    <a:pt x="100666" y="91592"/>
                  </a:lnTo>
                  <a:lnTo>
                    <a:pt x="146975" y="91441"/>
                  </a:lnTo>
                  <a:lnTo>
                    <a:pt x="149630" y="92287"/>
                  </a:lnTo>
                  <a:lnTo>
                    <a:pt x="154838" y="95485"/>
                  </a:lnTo>
                  <a:lnTo>
                    <a:pt x="159974" y="97471"/>
                  </a:lnTo>
                  <a:lnTo>
                    <a:pt x="165080" y="98354"/>
                  </a:lnTo>
                  <a:lnTo>
                    <a:pt x="170171" y="98746"/>
                  </a:lnTo>
                  <a:lnTo>
                    <a:pt x="175256" y="98920"/>
                  </a:lnTo>
                  <a:lnTo>
                    <a:pt x="182723" y="99041"/>
                  </a:lnTo>
                  <a:lnTo>
                    <a:pt x="190497" y="99060"/>
                  </a:lnTo>
                  <a:lnTo>
                    <a:pt x="186454" y="95015"/>
                  </a:lnTo>
                  <a:lnTo>
                    <a:pt x="183569" y="92976"/>
                  </a:lnTo>
                  <a:lnTo>
                    <a:pt x="179953" y="90771"/>
                  </a:lnTo>
                  <a:lnTo>
                    <a:pt x="175849" y="88454"/>
                  </a:lnTo>
                  <a:lnTo>
                    <a:pt x="166772" y="83622"/>
                  </a:lnTo>
                  <a:lnTo>
                    <a:pt x="161982" y="81148"/>
                  </a:lnTo>
                  <a:lnTo>
                    <a:pt x="157095" y="77805"/>
                  </a:lnTo>
                  <a:lnTo>
                    <a:pt x="152142" y="73884"/>
                  </a:lnTo>
                  <a:lnTo>
                    <a:pt x="147149" y="69576"/>
                  </a:lnTo>
                  <a:lnTo>
                    <a:pt x="142126" y="65857"/>
                  </a:lnTo>
                  <a:lnTo>
                    <a:pt x="137084" y="62531"/>
                  </a:lnTo>
                  <a:lnTo>
                    <a:pt x="132029" y="59467"/>
                  </a:lnTo>
                  <a:lnTo>
                    <a:pt x="126966" y="56578"/>
                  </a:lnTo>
                  <a:lnTo>
                    <a:pt x="116825" y="51110"/>
                  </a:lnTo>
                  <a:lnTo>
                    <a:pt x="91438" y="38141"/>
                  </a:lnTo>
                  <a:lnTo>
                    <a:pt x="86360" y="35587"/>
                  </a:lnTo>
                  <a:lnTo>
                    <a:pt x="80433" y="33038"/>
                  </a:lnTo>
                  <a:lnTo>
                    <a:pt x="73942" y="30492"/>
                  </a:lnTo>
                  <a:lnTo>
                    <a:pt x="67075" y="27948"/>
                  </a:lnTo>
                  <a:lnTo>
                    <a:pt x="60803" y="25405"/>
                  </a:lnTo>
                  <a:lnTo>
                    <a:pt x="54929" y="22864"/>
                  </a:lnTo>
                  <a:lnTo>
                    <a:pt x="43886" y="17781"/>
                  </a:lnTo>
                  <a:lnTo>
                    <a:pt x="33334" y="12700"/>
                  </a:lnTo>
                  <a:lnTo>
                    <a:pt x="28996" y="11007"/>
                  </a:lnTo>
                  <a:lnTo>
                    <a:pt x="25257" y="9878"/>
                  </a:lnTo>
                  <a:lnTo>
                    <a:pt x="21919" y="9125"/>
                  </a:lnTo>
                  <a:lnTo>
                    <a:pt x="18846" y="8623"/>
                  </a:lnTo>
                  <a:lnTo>
                    <a:pt x="13174" y="8066"/>
                  </a:lnTo>
                  <a:lnTo>
                    <a:pt x="7831" y="7818"/>
                  </a:lnTo>
                  <a:lnTo>
                    <a:pt x="0" y="762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9" grpId="0" animBg="1"/>
      <p:bldP spid="21509" grpId="0" animBg="1"/>
      <p:bldP spid="21515" grpId="0" animBg="1"/>
      <p:bldP spid="215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TextBox 23"/>
          <p:cNvSpPr txBox="1">
            <a:spLocks noChangeArrowheads="1"/>
          </p:cNvSpPr>
          <p:nvPr/>
        </p:nvSpPr>
        <p:spPr bwMode="auto">
          <a:xfrm>
            <a:off x="228600" y="1371600"/>
            <a:ext cx="5638800" cy="2320925"/>
          </a:xfrm>
          <a:prstGeom prst="rect">
            <a:avLst/>
          </a:prstGeom>
          <a:solidFill>
            <a:srgbClr val="FFFF75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Times New Roman" pitchFamily="-65" charset="0"/>
                <a:cs typeface="Times New Roman" pitchFamily="-65" charset="0"/>
              </a:rPr>
              <a:t>Protractor Postulate: </a:t>
            </a:r>
            <a:r>
              <a:rPr lang="en-US" sz="2400" i="1">
                <a:latin typeface="Times New Roman" pitchFamily="-65" charset="0"/>
                <a:cs typeface="Times New Roman" pitchFamily="-65" charset="0"/>
              </a:rPr>
              <a:t>O</a:t>
            </a:r>
            <a:r>
              <a:rPr lang="en-US" sz="2400">
                <a:latin typeface="Times New Roman" pitchFamily="-65" charset="0"/>
                <a:cs typeface="Times New Roman" pitchFamily="-65" charset="0"/>
              </a:rPr>
              <a:t> is a point with opposite rays called </a:t>
            </a:r>
            <a:r>
              <a:rPr lang="en-US" sz="2400" i="1">
                <a:latin typeface="Times New Roman" pitchFamily="-65" charset="0"/>
                <a:cs typeface="Times New Roman" pitchFamily="-65" charset="0"/>
              </a:rPr>
              <a:t>      </a:t>
            </a:r>
            <a:r>
              <a:rPr lang="en-US" sz="2400">
                <a:latin typeface="Times New Roman" pitchFamily="-65" charset="0"/>
                <a:cs typeface="Times New Roman" pitchFamily="-65" charset="0"/>
              </a:rPr>
              <a:t>and       going to the left and right.  Any ray drawn up from </a:t>
            </a:r>
            <a:r>
              <a:rPr lang="en-US" sz="2400" i="1">
                <a:latin typeface="Times New Roman" pitchFamily="-65" charset="0"/>
                <a:cs typeface="Times New Roman" pitchFamily="-65" charset="0"/>
              </a:rPr>
              <a:t>O</a:t>
            </a:r>
            <a:r>
              <a:rPr lang="en-US" sz="2400">
                <a:latin typeface="Times New Roman" pitchFamily="-65" charset="0"/>
                <a:cs typeface="Times New Roman" pitchFamily="-65" charset="0"/>
              </a:rPr>
              <a:t> creates and angle with a measure between</a:t>
            </a:r>
          </a:p>
          <a:p>
            <a:r>
              <a:rPr lang="en-US" sz="2400">
                <a:latin typeface="Times New Roman" pitchFamily="-65" charset="0"/>
                <a:cs typeface="Times New Roman" pitchFamily="-65" charset="0"/>
              </a:rPr>
              <a:t>     </a:t>
            </a:r>
            <a:r>
              <a:rPr lang="en-US" sz="2400">
                <a:latin typeface="Times New Roman" pitchFamily="-65" charset="0"/>
              </a:rPr>
              <a:t>and        .</a:t>
            </a:r>
            <a:endParaRPr lang="en-US" sz="2400" i="1">
              <a:latin typeface="Times New Roman" pitchFamily="-65" charset="0"/>
            </a:endParaRPr>
          </a:p>
          <a:p>
            <a:endParaRPr lang="en-US" sz="2400" i="1">
              <a:latin typeface="Times New Roman" pitchFamily="-65" charset="0"/>
              <a:cs typeface="Times New Roman" pitchFamily="-65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9144000" cy="1077913"/>
          </a:xfrm>
          <a:prstGeom prst="rect">
            <a:avLst/>
          </a:prstGeom>
          <a:solidFill>
            <a:schemeClr val="accent4">
              <a:lumMod val="40000"/>
              <a:lumOff val="60000"/>
              <a:alpha val="62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latin typeface="Times New Roman" pitchFamily="-65" charset="0"/>
                <a:cs typeface="Times New Roman" pitchFamily="-65" charset="0"/>
              </a:rPr>
              <a:t>Postulate 1-7</a:t>
            </a:r>
          </a:p>
          <a:p>
            <a:pPr algn="ctr"/>
            <a:endParaRPr lang="en-US" sz="3200" b="1">
              <a:latin typeface="Times New Roman" pitchFamily="-65" charset="0"/>
              <a:cs typeface="Times New Roman" pitchFamily="-65" charset="0"/>
            </a:endParaRPr>
          </a:p>
        </p:txBody>
      </p:sp>
      <p:graphicFrame>
        <p:nvGraphicFramePr>
          <p:cNvPr id="31779" name="Object 35"/>
          <p:cNvGraphicFramePr>
            <a:graphicFrameLocks noChangeAspect="1"/>
          </p:cNvGraphicFramePr>
          <p:nvPr/>
        </p:nvGraphicFramePr>
        <p:xfrm>
          <a:off x="2819400" y="1828800"/>
          <a:ext cx="4318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23" name="Equation" r:id="rId4" imgW="431640" imgH="330120" progId="Equation.3">
                  <p:embed/>
                </p:oleObj>
              </mc:Choice>
              <mc:Fallback>
                <p:oleObj name="Equation" r:id="rId4" imgW="431640" imgH="330120" progId="Equation.3">
                  <p:embed/>
                  <p:pic>
                    <p:nvPicPr>
                      <p:cNvPr id="0" name="Picture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1828800"/>
                        <a:ext cx="431800" cy="33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812" name="Object 68"/>
          <p:cNvGraphicFramePr>
            <a:graphicFrameLocks noChangeAspect="1"/>
          </p:cNvGraphicFramePr>
          <p:nvPr/>
        </p:nvGraphicFramePr>
        <p:xfrm>
          <a:off x="3733800" y="1828800"/>
          <a:ext cx="4445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24" name="Equation" r:id="rId6" imgW="444240" imgH="330120" progId="Equation.3">
                  <p:embed/>
                </p:oleObj>
              </mc:Choice>
              <mc:Fallback>
                <p:oleObj name="Equation" r:id="rId6" imgW="444240" imgH="330120" progId="Equation.3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1828800"/>
                        <a:ext cx="444500" cy="33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813" name="Object 69"/>
          <p:cNvGraphicFramePr>
            <a:graphicFrameLocks noChangeAspect="1"/>
          </p:cNvGraphicFramePr>
          <p:nvPr/>
        </p:nvGraphicFramePr>
        <p:xfrm>
          <a:off x="381000" y="2971800"/>
          <a:ext cx="304800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25" name="Equation" r:id="rId8" imgW="304560" imgH="279360" progId="Equation.3">
                  <p:embed/>
                </p:oleObj>
              </mc:Choice>
              <mc:Fallback>
                <p:oleObj name="Equation" r:id="rId8" imgW="304560" imgH="279360" progId="Equation.3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2971800"/>
                        <a:ext cx="304800" cy="279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814" name="Object 70"/>
          <p:cNvGraphicFramePr>
            <a:graphicFrameLocks noChangeAspect="1"/>
          </p:cNvGraphicFramePr>
          <p:nvPr/>
        </p:nvGraphicFramePr>
        <p:xfrm>
          <a:off x="1244600" y="2971800"/>
          <a:ext cx="584200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26" name="Equation" r:id="rId10" imgW="583920" imgH="279360" progId="Equation.3">
                  <p:embed/>
                </p:oleObj>
              </mc:Choice>
              <mc:Fallback>
                <p:oleObj name="Equation" r:id="rId10" imgW="583920" imgH="279360" progId="Equation.3">
                  <p:embed/>
                  <p:pic>
                    <p:nvPicPr>
                      <p:cNvPr id="0" name="Picture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4600" y="2971800"/>
                        <a:ext cx="584200" cy="279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1817" name="Group 73"/>
          <p:cNvGrpSpPr>
            <a:grpSpLocks/>
          </p:cNvGrpSpPr>
          <p:nvPr/>
        </p:nvGrpSpPr>
        <p:grpSpPr bwMode="auto">
          <a:xfrm>
            <a:off x="304800" y="3810000"/>
            <a:ext cx="5638800" cy="3048000"/>
            <a:chOff x="336" y="2736"/>
            <a:chExt cx="2640" cy="1344"/>
          </a:xfrm>
        </p:grpSpPr>
        <p:pic>
          <p:nvPicPr>
            <p:cNvPr id="31815" name="Picture 71"/>
            <p:cNvPicPr>
              <a:picLocks noChangeAspect="1" noChangeArrowheads="1"/>
            </p:cNvPicPr>
            <p:nvPr/>
          </p:nvPicPr>
          <p:blipFill>
            <a:blip r:embed="rId12" cstate="print"/>
            <a:srcRect l="4688" t="20052" r="9375" b="9766"/>
            <a:stretch>
              <a:fillRect/>
            </a:stretch>
          </p:blipFill>
          <p:spPr bwMode="auto">
            <a:xfrm>
              <a:off x="336" y="2736"/>
              <a:ext cx="2640" cy="13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1816" name="Rectangle 72"/>
            <p:cNvSpPr>
              <a:spLocks noChangeArrowheads="1"/>
            </p:cNvSpPr>
            <p:nvPr/>
          </p:nvSpPr>
          <p:spPr bwMode="auto">
            <a:xfrm>
              <a:off x="336" y="2736"/>
              <a:ext cx="240" cy="67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379220" y="1801586"/>
            <a:ext cx="2773326" cy="403852"/>
            <a:chOff x="1379220" y="1801586"/>
            <a:chExt cx="2773326" cy="403852"/>
          </a:xfrm>
        </p:grpSpPr>
        <p:sp>
          <p:nvSpPr>
            <p:cNvPr id="2" name="SMARTInkAnnotation0"/>
            <p:cNvSpPr/>
            <p:nvPr/>
          </p:nvSpPr>
          <p:spPr>
            <a:xfrm>
              <a:off x="1379220" y="2152106"/>
              <a:ext cx="571142" cy="53332"/>
            </a:xfrm>
            <a:custGeom>
              <a:avLst/>
              <a:gdLst/>
              <a:ahLst/>
              <a:cxnLst/>
              <a:rect l="0" t="0" r="0" b="0"/>
              <a:pathLst>
                <a:path w="571142" h="53332">
                  <a:moveTo>
                    <a:pt x="22860" y="30480"/>
                  </a:moveTo>
                  <a:lnTo>
                    <a:pt x="77684" y="30480"/>
                  </a:lnTo>
                  <a:lnTo>
                    <a:pt x="81422" y="29633"/>
                  </a:lnTo>
                  <a:lnTo>
                    <a:pt x="85609" y="28222"/>
                  </a:lnTo>
                  <a:lnTo>
                    <a:pt x="90092" y="26434"/>
                  </a:lnTo>
                  <a:lnTo>
                    <a:pt x="94775" y="25243"/>
                  </a:lnTo>
                  <a:lnTo>
                    <a:pt x="104494" y="23919"/>
                  </a:lnTo>
                  <a:lnTo>
                    <a:pt x="119293" y="23069"/>
                  </a:lnTo>
                  <a:lnTo>
                    <a:pt x="142563" y="22888"/>
                  </a:lnTo>
                  <a:lnTo>
                    <a:pt x="203203" y="22860"/>
                  </a:lnTo>
                  <a:lnTo>
                    <a:pt x="208282" y="22013"/>
                  </a:lnTo>
                  <a:lnTo>
                    <a:pt x="213361" y="20602"/>
                  </a:lnTo>
                  <a:lnTo>
                    <a:pt x="218441" y="18815"/>
                  </a:lnTo>
                  <a:lnTo>
                    <a:pt x="223521" y="17623"/>
                  </a:lnTo>
                  <a:lnTo>
                    <a:pt x="233680" y="16299"/>
                  </a:lnTo>
                  <a:lnTo>
                    <a:pt x="248920" y="15554"/>
                  </a:lnTo>
                  <a:lnTo>
                    <a:pt x="280352" y="15281"/>
                  </a:lnTo>
                  <a:lnTo>
                    <a:pt x="301947" y="15248"/>
                  </a:lnTo>
                  <a:lnTo>
                    <a:pt x="307978" y="14399"/>
                  </a:lnTo>
                  <a:lnTo>
                    <a:pt x="314538" y="12986"/>
                  </a:lnTo>
                  <a:lnTo>
                    <a:pt x="321452" y="11197"/>
                  </a:lnTo>
                  <a:lnTo>
                    <a:pt x="327755" y="10005"/>
                  </a:lnTo>
                  <a:lnTo>
                    <a:pt x="339274" y="8680"/>
                  </a:lnTo>
                  <a:lnTo>
                    <a:pt x="355278" y="7934"/>
                  </a:lnTo>
                  <a:lnTo>
                    <a:pt x="386989" y="7661"/>
                  </a:lnTo>
                  <a:lnTo>
                    <a:pt x="462179" y="7620"/>
                  </a:lnTo>
                  <a:lnTo>
                    <a:pt x="467293" y="6773"/>
                  </a:lnTo>
                  <a:lnTo>
                    <a:pt x="472395" y="5362"/>
                  </a:lnTo>
                  <a:lnTo>
                    <a:pt x="477490" y="3575"/>
                  </a:lnTo>
                  <a:lnTo>
                    <a:pt x="481734" y="2383"/>
                  </a:lnTo>
                  <a:lnTo>
                    <a:pt x="488706" y="1059"/>
                  </a:lnTo>
                  <a:lnTo>
                    <a:pt x="506165" y="209"/>
                  </a:lnTo>
                  <a:lnTo>
                    <a:pt x="541627" y="2"/>
                  </a:lnTo>
                  <a:lnTo>
                    <a:pt x="571141" y="0"/>
                  </a:lnTo>
                  <a:lnTo>
                    <a:pt x="535389" y="0"/>
                  </a:lnTo>
                  <a:lnTo>
                    <a:pt x="529646" y="847"/>
                  </a:lnTo>
                  <a:lnTo>
                    <a:pt x="523277" y="2258"/>
                  </a:lnTo>
                  <a:lnTo>
                    <a:pt x="516492" y="4045"/>
                  </a:lnTo>
                  <a:lnTo>
                    <a:pt x="510274" y="5237"/>
                  </a:lnTo>
                  <a:lnTo>
                    <a:pt x="498851" y="6561"/>
                  </a:lnTo>
                  <a:lnTo>
                    <a:pt x="482110" y="7411"/>
                  </a:lnTo>
                  <a:lnTo>
                    <a:pt x="439625" y="7612"/>
                  </a:lnTo>
                  <a:lnTo>
                    <a:pt x="432783" y="8461"/>
                  </a:lnTo>
                  <a:lnTo>
                    <a:pt x="425682" y="9874"/>
                  </a:lnTo>
                  <a:lnTo>
                    <a:pt x="418408" y="11663"/>
                  </a:lnTo>
                  <a:lnTo>
                    <a:pt x="411865" y="12855"/>
                  </a:lnTo>
                  <a:lnTo>
                    <a:pt x="400081" y="14180"/>
                  </a:lnTo>
                  <a:lnTo>
                    <a:pt x="386940" y="14769"/>
                  </a:lnTo>
                  <a:lnTo>
                    <a:pt x="361854" y="15147"/>
                  </a:lnTo>
                  <a:lnTo>
                    <a:pt x="319697" y="15232"/>
                  </a:lnTo>
                  <a:lnTo>
                    <a:pt x="312192" y="16081"/>
                  </a:lnTo>
                  <a:lnTo>
                    <a:pt x="304648" y="17494"/>
                  </a:lnTo>
                  <a:lnTo>
                    <a:pt x="297079" y="19283"/>
                  </a:lnTo>
                  <a:lnTo>
                    <a:pt x="289492" y="20475"/>
                  </a:lnTo>
                  <a:lnTo>
                    <a:pt x="274290" y="21800"/>
                  </a:lnTo>
                  <a:lnTo>
                    <a:pt x="259067" y="22389"/>
                  </a:lnTo>
                  <a:lnTo>
                    <a:pt x="243834" y="23497"/>
                  </a:lnTo>
                  <a:lnTo>
                    <a:pt x="236216" y="24978"/>
                  </a:lnTo>
                  <a:lnTo>
                    <a:pt x="228598" y="26812"/>
                  </a:lnTo>
                  <a:lnTo>
                    <a:pt x="220978" y="28035"/>
                  </a:lnTo>
                  <a:lnTo>
                    <a:pt x="205739" y="29393"/>
                  </a:lnTo>
                  <a:lnTo>
                    <a:pt x="198120" y="30602"/>
                  </a:lnTo>
                  <a:lnTo>
                    <a:pt x="190500" y="32255"/>
                  </a:lnTo>
                  <a:lnTo>
                    <a:pt x="182880" y="34203"/>
                  </a:lnTo>
                  <a:lnTo>
                    <a:pt x="175260" y="35502"/>
                  </a:lnTo>
                  <a:lnTo>
                    <a:pt x="160020" y="36945"/>
                  </a:lnTo>
                  <a:lnTo>
                    <a:pt x="144780" y="37587"/>
                  </a:lnTo>
                  <a:lnTo>
                    <a:pt x="130387" y="38718"/>
                  </a:lnTo>
                  <a:lnTo>
                    <a:pt x="124178" y="40206"/>
                  </a:lnTo>
                  <a:lnTo>
                    <a:pt x="118345" y="42044"/>
                  </a:lnTo>
                  <a:lnTo>
                    <a:pt x="112764" y="43269"/>
                  </a:lnTo>
                  <a:lnTo>
                    <a:pt x="102046" y="44631"/>
                  </a:lnTo>
                  <a:lnTo>
                    <a:pt x="95971" y="45840"/>
                  </a:lnTo>
                  <a:lnTo>
                    <a:pt x="89380" y="47494"/>
                  </a:lnTo>
                  <a:lnTo>
                    <a:pt x="82447" y="49442"/>
                  </a:lnTo>
                  <a:lnTo>
                    <a:pt x="76978" y="50741"/>
                  </a:lnTo>
                  <a:lnTo>
                    <a:pt x="68644" y="52185"/>
                  </a:lnTo>
                  <a:lnTo>
                    <a:pt x="55146" y="52998"/>
                  </a:lnTo>
                  <a:lnTo>
                    <a:pt x="40423" y="53238"/>
                  </a:lnTo>
                  <a:lnTo>
                    <a:pt x="20747" y="53331"/>
                  </a:lnTo>
                  <a:lnTo>
                    <a:pt x="18065" y="52487"/>
                  </a:lnTo>
                  <a:lnTo>
                    <a:pt x="15430" y="51078"/>
                  </a:lnTo>
                  <a:lnTo>
                    <a:pt x="9163" y="46778"/>
                  </a:lnTo>
                  <a:lnTo>
                    <a:pt x="6048" y="46190"/>
                  </a:lnTo>
                  <a:lnTo>
                    <a:pt x="0" y="4572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1"/>
            <p:cNvSpPr/>
            <p:nvPr/>
          </p:nvSpPr>
          <p:spPr>
            <a:xfrm>
              <a:off x="2705103" y="1816826"/>
              <a:ext cx="121821" cy="114298"/>
            </a:xfrm>
            <a:custGeom>
              <a:avLst/>
              <a:gdLst/>
              <a:ahLst/>
              <a:cxnLst/>
              <a:rect l="0" t="0" r="0" b="0"/>
              <a:pathLst>
                <a:path w="121821" h="114298">
                  <a:moveTo>
                    <a:pt x="83817" y="0"/>
                  </a:moveTo>
                  <a:lnTo>
                    <a:pt x="72466" y="11351"/>
                  </a:lnTo>
                  <a:lnTo>
                    <a:pt x="70323" y="12647"/>
                  </a:lnTo>
                  <a:lnTo>
                    <a:pt x="68047" y="13512"/>
                  </a:lnTo>
                  <a:lnTo>
                    <a:pt x="65684" y="14088"/>
                  </a:lnTo>
                  <a:lnTo>
                    <a:pt x="64108" y="15319"/>
                  </a:lnTo>
                  <a:lnTo>
                    <a:pt x="63058" y="16985"/>
                  </a:lnTo>
                  <a:lnTo>
                    <a:pt x="62358" y="18944"/>
                  </a:lnTo>
                  <a:lnTo>
                    <a:pt x="61044" y="21096"/>
                  </a:lnTo>
                  <a:lnTo>
                    <a:pt x="59322" y="23377"/>
                  </a:lnTo>
                  <a:lnTo>
                    <a:pt x="57327" y="25745"/>
                  </a:lnTo>
                  <a:lnTo>
                    <a:pt x="55150" y="28170"/>
                  </a:lnTo>
                  <a:lnTo>
                    <a:pt x="50474" y="33122"/>
                  </a:lnTo>
                  <a:lnTo>
                    <a:pt x="43082" y="40670"/>
                  </a:lnTo>
                  <a:lnTo>
                    <a:pt x="41420" y="43200"/>
                  </a:lnTo>
                  <a:lnTo>
                    <a:pt x="40313" y="45733"/>
                  </a:lnTo>
                  <a:lnTo>
                    <a:pt x="39574" y="48269"/>
                  </a:lnTo>
                  <a:lnTo>
                    <a:pt x="38235" y="50806"/>
                  </a:lnTo>
                  <a:lnTo>
                    <a:pt x="36496" y="53344"/>
                  </a:lnTo>
                  <a:lnTo>
                    <a:pt x="34490" y="55883"/>
                  </a:lnTo>
                  <a:lnTo>
                    <a:pt x="32305" y="58422"/>
                  </a:lnTo>
                  <a:lnTo>
                    <a:pt x="30002" y="60961"/>
                  </a:lnTo>
                  <a:lnTo>
                    <a:pt x="25186" y="66040"/>
                  </a:lnTo>
                  <a:lnTo>
                    <a:pt x="20223" y="71120"/>
                  </a:lnTo>
                  <a:lnTo>
                    <a:pt x="17715" y="74507"/>
                  </a:lnTo>
                  <a:lnTo>
                    <a:pt x="15195" y="78458"/>
                  </a:lnTo>
                  <a:lnTo>
                    <a:pt x="9114" y="88876"/>
                  </a:lnTo>
                  <a:lnTo>
                    <a:pt x="7768" y="90577"/>
                  </a:lnTo>
                  <a:lnTo>
                    <a:pt x="6025" y="92558"/>
                  </a:lnTo>
                  <a:lnTo>
                    <a:pt x="4015" y="94725"/>
                  </a:lnTo>
                  <a:lnTo>
                    <a:pt x="2676" y="97017"/>
                  </a:lnTo>
                  <a:lnTo>
                    <a:pt x="1783" y="99391"/>
                  </a:lnTo>
                  <a:lnTo>
                    <a:pt x="350" y="105240"/>
                  </a:lnTo>
                  <a:lnTo>
                    <a:pt x="154" y="108298"/>
                  </a:lnTo>
                  <a:lnTo>
                    <a:pt x="0" y="114196"/>
                  </a:lnTo>
                  <a:lnTo>
                    <a:pt x="2256" y="114254"/>
                  </a:lnTo>
                  <a:lnTo>
                    <a:pt x="17909" y="114297"/>
                  </a:lnTo>
                  <a:lnTo>
                    <a:pt x="20405" y="113451"/>
                  </a:lnTo>
                  <a:lnTo>
                    <a:pt x="22916" y="112041"/>
                  </a:lnTo>
                  <a:lnTo>
                    <a:pt x="25436" y="110254"/>
                  </a:lnTo>
                  <a:lnTo>
                    <a:pt x="28810" y="109062"/>
                  </a:lnTo>
                  <a:lnTo>
                    <a:pt x="32752" y="108268"/>
                  </a:lnTo>
                  <a:lnTo>
                    <a:pt x="37074" y="107739"/>
                  </a:lnTo>
                  <a:lnTo>
                    <a:pt x="40801" y="107386"/>
                  </a:lnTo>
                  <a:lnTo>
                    <a:pt x="44133" y="107151"/>
                  </a:lnTo>
                  <a:lnTo>
                    <a:pt x="47201" y="106994"/>
                  </a:lnTo>
                  <a:lnTo>
                    <a:pt x="55126" y="106819"/>
                  </a:lnTo>
                  <a:lnTo>
                    <a:pt x="84957" y="106688"/>
                  </a:lnTo>
                  <a:lnTo>
                    <a:pt x="88810" y="105839"/>
                  </a:lnTo>
                  <a:lnTo>
                    <a:pt x="93073" y="104426"/>
                  </a:lnTo>
                  <a:lnTo>
                    <a:pt x="97607" y="102637"/>
                  </a:lnTo>
                  <a:lnTo>
                    <a:pt x="101477" y="101445"/>
                  </a:lnTo>
                  <a:lnTo>
                    <a:pt x="104904" y="100650"/>
                  </a:lnTo>
                  <a:lnTo>
                    <a:pt x="113747" y="99153"/>
                  </a:lnTo>
                  <a:lnTo>
                    <a:pt x="116311" y="99101"/>
                  </a:lnTo>
                  <a:lnTo>
                    <a:pt x="121589" y="99062"/>
                  </a:lnTo>
                  <a:lnTo>
                    <a:pt x="121771" y="96803"/>
                  </a:lnTo>
                  <a:lnTo>
                    <a:pt x="121820" y="95015"/>
                  </a:lnTo>
                  <a:lnTo>
                    <a:pt x="121006" y="92977"/>
                  </a:lnTo>
                  <a:lnTo>
                    <a:pt x="119616" y="90771"/>
                  </a:lnTo>
                  <a:lnTo>
                    <a:pt x="117843" y="88454"/>
                  </a:lnTo>
                  <a:lnTo>
                    <a:pt x="116661" y="86063"/>
                  </a:lnTo>
                  <a:lnTo>
                    <a:pt x="115873" y="83622"/>
                  </a:lnTo>
                  <a:lnTo>
                    <a:pt x="115348" y="81148"/>
                  </a:lnTo>
                  <a:lnTo>
                    <a:pt x="114151" y="78652"/>
                  </a:lnTo>
                  <a:lnTo>
                    <a:pt x="112506" y="76141"/>
                  </a:lnTo>
                  <a:lnTo>
                    <a:pt x="110563" y="73621"/>
                  </a:lnTo>
                  <a:lnTo>
                    <a:pt x="108421" y="70247"/>
                  </a:lnTo>
                  <a:lnTo>
                    <a:pt x="106146" y="66305"/>
                  </a:lnTo>
                  <a:lnTo>
                    <a:pt x="103783" y="61983"/>
                  </a:lnTo>
                  <a:lnTo>
                    <a:pt x="101361" y="58255"/>
                  </a:lnTo>
                  <a:lnTo>
                    <a:pt x="98900" y="54924"/>
                  </a:lnTo>
                  <a:lnTo>
                    <a:pt x="96412" y="51855"/>
                  </a:lnTo>
                  <a:lnTo>
                    <a:pt x="93907" y="48964"/>
                  </a:lnTo>
                  <a:lnTo>
                    <a:pt x="91390" y="46189"/>
                  </a:lnTo>
                  <a:lnTo>
                    <a:pt x="88866" y="43493"/>
                  </a:lnTo>
                  <a:lnTo>
                    <a:pt x="86336" y="41695"/>
                  </a:lnTo>
                  <a:lnTo>
                    <a:pt x="83803" y="40496"/>
                  </a:lnTo>
                  <a:lnTo>
                    <a:pt x="81268" y="39698"/>
                  </a:lnTo>
                  <a:lnTo>
                    <a:pt x="79578" y="38319"/>
                  </a:lnTo>
                  <a:lnTo>
                    <a:pt x="78451" y="36552"/>
                  </a:lnTo>
                  <a:lnTo>
                    <a:pt x="77700" y="34528"/>
                  </a:lnTo>
                  <a:lnTo>
                    <a:pt x="76352" y="33179"/>
                  </a:lnTo>
                  <a:lnTo>
                    <a:pt x="74607" y="32279"/>
                  </a:lnTo>
                  <a:lnTo>
                    <a:pt x="68577" y="3048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2"/>
            <p:cNvSpPr/>
            <p:nvPr/>
          </p:nvSpPr>
          <p:spPr>
            <a:xfrm>
              <a:off x="4053841" y="1801586"/>
              <a:ext cx="98705" cy="121918"/>
            </a:xfrm>
            <a:custGeom>
              <a:avLst/>
              <a:gdLst/>
              <a:ahLst/>
              <a:cxnLst/>
              <a:rect l="0" t="0" r="0" b="0"/>
              <a:pathLst>
                <a:path w="98705" h="121918">
                  <a:moveTo>
                    <a:pt x="0" y="7620"/>
                  </a:moveTo>
                  <a:lnTo>
                    <a:pt x="0" y="14181"/>
                  </a:lnTo>
                  <a:lnTo>
                    <a:pt x="846" y="14534"/>
                  </a:lnTo>
                  <a:lnTo>
                    <a:pt x="2257" y="14769"/>
                  </a:lnTo>
                  <a:lnTo>
                    <a:pt x="4044" y="14926"/>
                  </a:lnTo>
                  <a:lnTo>
                    <a:pt x="6083" y="15031"/>
                  </a:lnTo>
                  <a:lnTo>
                    <a:pt x="10605" y="15147"/>
                  </a:lnTo>
                  <a:lnTo>
                    <a:pt x="12150" y="16024"/>
                  </a:lnTo>
                  <a:lnTo>
                    <a:pt x="13180" y="17456"/>
                  </a:lnTo>
                  <a:lnTo>
                    <a:pt x="13867" y="19257"/>
                  </a:lnTo>
                  <a:lnTo>
                    <a:pt x="15171" y="20458"/>
                  </a:lnTo>
                  <a:lnTo>
                    <a:pt x="16887" y="21259"/>
                  </a:lnTo>
                  <a:lnTo>
                    <a:pt x="18878" y="21792"/>
                  </a:lnTo>
                  <a:lnTo>
                    <a:pt x="21051" y="22995"/>
                  </a:lnTo>
                  <a:lnTo>
                    <a:pt x="23347" y="24643"/>
                  </a:lnTo>
                  <a:lnTo>
                    <a:pt x="25725" y="26589"/>
                  </a:lnTo>
                  <a:lnTo>
                    <a:pt x="28156" y="27886"/>
                  </a:lnTo>
                  <a:lnTo>
                    <a:pt x="30624" y="28751"/>
                  </a:lnTo>
                  <a:lnTo>
                    <a:pt x="33116" y="29327"/>
                  </a:lnTo>
                  <a:lnTo>
                    <a:pt x="36470" y="29711"/>
                  </a:lnTo>
                  <a:lnTo>
                    <a:pt x="40400" y="29967"/>
                  </a:lnTo>
                  <a:lnTo>
                    <a:pt x="48435" y="30252"/>
                  </a:lnTo>
                  <a:lnTo>
                    <a:pt x="54829" y="30379"/>
                  </a:lnTo>
                  <a:lnTo>
                    <a:pt x="58565" y="31259"/>
                  </a:lnTo>
                  <a:lnTo>
                    <a:pt x="62750" y="32693"/>
                  </a:lnTo>
                  <a:lnTo>
                    <a:pt x="67233" y="34495"/>
                  </a:lnTo>
                  <a:lnTo>
                    <a:pt x="71068" y="35697"/>
                  </a:lnTo>
                  <a:lnTo>
                    <a:pt x="74472" y="36498"/>
                  </a:lnTo>
                  <a:lnTo>
                    <a:pt x="77587" y="37032"/>
                  </a:lnTo>
                  <a:lnTo>
                    <a:pt x="80511" y="38234"/>
                  </a:lnTo>
                  <a:lnTo>
                    <a:pt x="83307" y="39883"/>
                  </a:lnTo>
                  <a:lnTo>
                    <a:pt x="89832" y="44567"/>
                  </a:lnTo>
                  <a:lnTo>
                    <a:pt x="91215" y="44951"/>
                  </a:lnTo>
                  <a:lnTo>
                    <a:pt x="92983" y="45207"/>
                  </a:lnTo>
                  <a:lnTo>
                    <a:pt x="98704" y="45690"/>
                  </a:lnTo>
                  <a:lnTo>
                    <a:pt x="96643" y="47964"/>
                  </a:lnTo>
                  <a:lnTo>
                    <a:pt x="89639" y="55126"/>
                  </a:lnTo>
                  <a:lnTo>
                    <a:pt x="43178" y="101601"/>
                  </a:lnTo>
                  <a:lnTo>
                    <a:pt x="41485" y="104141"/>
                  </a:lnTo>
                  <a:lnTo>
                    <a:pt x="40356" y="106680"/>
                  </a:lnTo>
                  <a:lnTo>
                    <a:pt x="39604" y="109220"/>
                  </a:lnTo>
                  <a:lnTo>
                    <a:pt x="38256" y="110913"/>
                  </a:lnTo>
                  <a:lnTo>
                    <a:pt x="36510" y="112042"/>
                  </a:lnTo>
                  <a:lnTo>
                    <a:pt x="34500" y="112795"/>
                  </a:lnTo>
                  <a:lnTo>
                    <a:pt x="33160" y="114143"/>
                  </a:lnTo>
                  <a:lnTo>
                    <a:pt x="32266" y="115889"/>
                  </a:lnTo>
                  <a:lnTo>
                    <a:pt x="30500" y="121850"/>
                  </a:lnTo>
                  <a:lnTo>
                    <a:pt x="30480" y="121917"/>
                  </a:lnTo>
                  <a:lnTo>
                    <a:pt x="30479" y="111314"/>
                  </a:lnTo>
                  <a:lnTo>
                    <a:pt x="29633" y="108076"/>
                  </a:lnTo>
                  <a:lnTo>
                    <a:pt x="28221" y="104224"/>
                  </a:lnTo>
                  <a:lnTo>
                    <a:pt x="26434" y="99962"/>
                  </a:lnTo>
                  <a:lnTo>
                    <a:pt x="25243" y="96275"/>
                  </a:lnTo>
                  <a:lnTo>
                    <a:pt x="24448" y="92970"/>
                  </a:lnTo>
                  <a:lnTo>
                    <a:pt x="23918" y="89920"/>
                  </a:lnTo>
                  <a:lnTo>
                    <a:pt x="23566" y="86193"/>
                  </a:lnTo>
                  <a:lnTo>
                    <a:pt x="23330" y="82015"/>
                  </a:lnTo>
                  <a:lnTo>
                    <a:pt x="23173" y="77537"/>
                  </a:lnTo>
                  <a:lnTo>
                    <a:pt x="22222" y="72858"/>
                  </a:lnTo>
                  <a:lnTo>
                    <a:pt x="20741" y="68045"/>
                  </a:lnTo>
                  <a:lnTo>
                    <a:pt x="18907" y="63143"/>
                  </a:lnTo>
                  <a:lnTo>
                    <a:pt x="17684" y="58182"/>
                  </a:lnTo>
                  <a:lnTo>
                    <a:pt x="16869" y="53181"/>
                  </a:lnTo>
                  <a:lnTo>
                    <a:pt x="16326" y="48154"/>
                  </a:lnTo>
                  <a:lnTo>
                    <a:pt x="15964" y="43109"/>
                  </a:lnTo>
                  <a:lnTo>
                    <a:pt x="15722" y="38053"/>
                  </a:lnTo>
                  <a:lnTo>
                    <a:pt x="15561" y="32988"/>
                  </a:lnTo>
                  <a:lnTo>
                    <a:pt x="14607" y="28766"/>
                  </a:lnTo>
                  <a:lnTo>
                    <a:pt x="13125" y="25103"/>
                  </a:lnTo>
                  <a:lnTo>
                    <a:pt x="11290" y="21816"/>
                  </a:lnTo>
                  <a:lnTo>
                    <a:pt x="10066" y="18777"/>
                  </a:lnTo>
                  <a:lnTo>
                    <a:pt x="9251" y="15904"/>
                  </a:lnTo>
                  <a:lnTo>
                    <a:pt x="8706" y="13143"/>
                  </a:lnTo>
                  <a:lnTo>
                    <a:pt x="7497" y="10455"/>
                  </a:lnTo>
                  <a:lnTo>
                    <a:pt x="5845" y="7817"/>
                  </a:lnTo>
                  <a:lnTo>
                    <a:pt x="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1077913"/>
          </a:xfrm>
          <a:prstGeom prst="rect">
            <a:avLst/>
          </a:prstGeom>
          <a:solidFill>
            <a:schemeClr val="accent4">
              <a:lumMod val="40000"/>
              <a:lumOff val="60000"/>
              <a:alpha val="62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latin typeface="Times New Roman" pitchFamily="-65" charset="0"/>
                <a:cs typeface="Times New Roman" pitchFamily="-65" charset="0"/>
              </a:rPr>
              <a:t>Postulate 1 - 8</a:t>
            </a:r>
          </a:p>
          <a:p>
            <a:pPr algn="ctr"/>
            <a:endParaRPr lang="en-US" sz="3200" b="1">
              <a:latin typeface="Times New Roman" pitchFamily="-65" charset="0"/>
              <a:cs typeface="Times New Roman" pitchFamily="-65" charset="0"/>
            </a:endParaRPr>
          </a:p>
        </p:txBody>
      </p:sp>
      <p:sp>
        <p:nvSpPr>
          <p:cNvPr id="23599" name="Text Box 47"/>
          <p:cNvSpPr txBox="1">
            <a:spLocks noChangeArrowheads="1"/>
          </p:cNvSpPr>
          <p:nvPr/>
        </p:nvSpPr>
        <p:spPr bwMode="auto">
          <a:xfrm>
            <a:off x="228600" y="1219200"/>
            <a:ext cx="8763000" cy="2705100"/>
          </a:xfrm>
          <a:prstGeom prst="rect">
            <a:avLst/>
          </a:prstGeom>
          <a:solidFill>
            <a:srgbClr val="FFFF66"/>
          </a:solidFill>
          <a:ln w="571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-65" charset="0"/>
              </a:rPr>
              <a:t>Angle Addition Postulate:</a:t>
            </a:r>
          </a:p>
          <a:p>
            <a:pPr>
              <a:spcBef>
                <a:spcPct val="50000"/>
              </a:spcBef>
            </a:pPr>
            <a:endParaRPr lang="en-US" sz="2400" b="1">
              <a:latin typeface="Times New Roman" pitchFamily="-65" charset="0"/>
            </a:endParaRPr>
          </a:p>
          <a:p>
            <a:pPr>
              <a:spcBef>
                <a:spcPct val="50000"/>
              </a:spcBef>
            </a:pPr>
            <a:endParaRPr lang="en-US" sz="2400" b="1">
              <a:latin typeface="Times New Roman" pitchFamily="-65" charset="0"/>
            </a:endParaRPr>
          </a:p>
          <a:p>
            <a:pPr>
              <a:spcBef>
                <a:spcPct val="50000"/>
              </a:spcBef>
            </a:pPr>
            <a:endParaRPr lang="en-US" sz="2400" b="1">
              <a:latin typeface="Times New Roman" pitchFamily="-65" charset="0"/>
            </a:endParaRPr>
          </a:p>
          <a:p>
            <a:pPr>
              <a:spcBef>
                <a:spcPct val="50000"/>
              </a:spcBef>
            </a:pPr>
            <a:endParaRPr lang="en-US" sz="2400" b="1">
              <a:latin typeface="Times New Roman" pitchFamily="-65" charset="0"/>
            </a:endParaRPr>
          </a:p>
        </p:txBody>
      </p:sp>
      <p:pic>
        <p:nvPicPr>
          <p:cNvPr id="23601" name="Picture 49"/>
          <p:cNvPicPr>
            <a:picLocks noChangeAspect="1" noChangeArrowheads="1"/>
          </p:cNvPicPr>
          <p:nvPr/>
        </p:nvPicPr>
        <p:blipFill>
          <a:blip r:embed="rId4" cstate="print"/>
          <a:srcRect l="2678" t="24477" r="7143" b="16777"/>
          <a:stretch>
            <a:fillRect/>
          </a:stretch>
        </p:blipFill>
        <p:spPr bwMode="auto">
          <a:xfrm>
            <a:off x="304800" y="1752600"/>
            <a:ext cx="8610600" cy="204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3604" name="Object 52"/>
          <p:cNvGraphicFramePr>
            <a:graphicFrameLocks noChangeAspect="1"/>
          </p:cNvGraphicFramePr>
          <p:nvPr/>
        </p:nvGraphicFramePr>
        <p:xfrm>
          <a:off x="1270000" y="4114800"/>
          <a:ext cx="2463800" cy="119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11" name="Equation" r:id="rId5" imgW="2463480" imgH="1193760" progId="Equation.3">
                  <p:embed/>
                </p:oleObj>
              </mc:Choice>
              <mc:Fallback>
                <p:oleObj name="Equation" r:id="rId5" imgW="2463480" imgH="1193760" progId="Equation.3">
                  <p:embed/>
                  <p:pic>
                    <p:nvPicPr>
                      <p:cNvPr id="0" name="Picture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0000" y="4114800"/>
                        <a:ext cx="2463800" cy="1193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605" name="Picture 53"/>
          <p:cNvPicPr>
            <a:picLocks noChangeAspect="1" noChangeArrowheads="1"/>
          </p:cNvPicPr>
          <p:nvPr/>
        </p:nvPicPr>
        <p:blipFill>
          <a:blip r:embed="rId7" cstate="print"/>
          <a:srcRect l="11111" t="33481" r="25000" b="14775"/>
          <a:stretch>
            <a:fillRect/>
          </a:stretch>
        </p:blipFill>
        <p:spPr bwMode="auto">
          <a:xfrm>
            <a:off x="1371600" y="5334000"/>
            <a:ext cx="1752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3606" name="Object 54"/>
          <p:cNvGraphicFramePr>
            <a:graphicFrameLocks noChangeAspect="1"/>
          </p:cNvGraphicFramePr>
          <p:nvPr/>
        </p:nvGraphicFramePr>
        <p:xfrm>
          <a:off x="4191000" y="4114800"/>
          <a:ext cx="39116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12" name="Equation" r:id="rId8" imgW="3911400" imgH="330120" progId="Equation.3">
                  <p:embed/>
                </p:oleObj>
              </mc:Choice>
              <mc:Fallback>
                <p:oleObj name="Equation" r:id="rId8" imgW="3911400" imgH="330120" progId="Equation.3">
                  <p:embed/>
                  <p:pic>
                    <p:nvPicPr>
                      <p:cNvPr id="0" name="Picture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4114800"/>
                        <a:ext cx="3911600" cy="33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607" name="Picture 55"/>
          <p:cNvPicPr>
            <a:picLocks noChangeAspect="1" noChangeArrowheads="1"/>
          </p:cNvPicPr>
          <p:nvPr/>
        </p:nvPicPr>
        <p:blipFill>
          <a:blip r:embed="rId10" cstate="print"/>
          <a:srcRect l="14285" t="37822" r="17143" b="17479"/>
          <a:stretch>
            <a:fillRect/>
          </a:stretch>
        </p:blipFill>
        <p:spPr bwMode="auto">
          <a:xfrm>
            <a:off x="5334000" y="4648200"/>
            <a:ext cx="1828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608" name="Text Box 56"/>
          <p:cNvSpPr txBox="1">
            <a:spLocks noChangeArrowheads="1"/>
          </p:cNvSpPr>
          <p:nvPr/>
        </p:nvSpPr>
        <p:spPr bwMode="auto">
          <a:xfrm>
            <a:off x="228600" y="39624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Times New Roman" pitchFamily="-65" charset="0"/>
              </a:rPr>
              <a:t>Exs: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669</TotalTime>
  <Words>458</Words>
  <Application>Microsoft Office PowerPoint</Application>
  <PresentationFormat>On-screen Show (4:3)</PresentationFormat>
  <Paragraphs>73</Paragraphs>
  <Slides>10</Slides>
  <Notes>10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Flow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Stephanie Ruth Rentel</dc:creator>
  <cp:lastModifiedBy>m</cp:lastModifiedBy>
  <cp:revision>86</cp:revision>
  <dcterms:created xsi:type="dcterms:W3CDTF">2009-08-13T21:27:11Z</dcterms:created>
  <dcterms:modified xsi:type="dcterms:W3CDTF">2012-01-13T17:10:15Z</dcterms:modified>
</cp:coreProperties>
</file>